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74" r:id="rId2"/>
    <p:sldId id="319" r:id="rId3"/>
    <p:sldId id="355" r:id="rId4"/>
    <p:sldId id="358" r:id="rId5"/>
    <p:sldId id="359" r:id="rId6"/>
    <p:sldId id="360" r:id="rId7"/>
    <p:sldId id="361" r:id="rId8"/>
  </p:sldIdLst>
  <p:sldSz cx="9144000" cy="5143500" type="screen16x9"/>
  <p:notesSz cx="9236075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08" userDrawn="1">
          <p15:clr>
            <a:srgbClr val="A4A3A4"/>
          </p15:clr>
        </p15:guide>
        <p15:guide id="2" pos="2909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Fid" initials="F" lastIdx="1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669900"/>
    <a:srgbClr val="FF9900"/>
    <a:srgbClr val="FFFFFF"/>
    <a:srgbClr val="CC9900"/>
    <a:srgbClr val="4D4D4D"/>
    <a:srgbClr val="2D87E9"/>
    <a:srgbClr val="3333FF"/>
    <a:srgbClr val="009900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3FC387E-B087-4D65-8E55-433136A12F20}" v="3" dt="2026-07-13T23:46:49.6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4555" autoAdjust="0"/>
    <p:restoredTop sz="96807" autoAdjust="0"/>
  </p:normalViewPr>
  <p:slideViewPr>
    <p:cSldViewPr>
      <p:cViewPr varScale="1">
        <p:scale>
          <a:sx n="108" d="100"/>
          <a:sy n="108" d="100"/>
        </p:scale>
        <p:origin x="102" y="226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40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1770" y="-78"/>
      </p:cViewPr>
      <p:guideLst>
        <p:guide orient="horz" pos="2208"/>
        <p:guide pos="29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m Fiddaman" userId="a58d4e45-b57a-467f-b586-4e74a974bf07" providerId="ADAL" clId="{7C46116A-C80A-4D2F-970D-69B686BFBC81}"/>
    <pc:docChg chg="undo custSel addSld delSld modSld">
      <pc:chgData name="Tom Fiddaman" userId="a58d4e45-b57a-467f-b586-4e74a974bf07" providerId="ADAL" clId="{7C46116A-C80A-4D2F-970D-69B686BFBC81}" dt="2026-07-13T23:47:51.146" v="70" actId="47"/>
      <pc:docMkLst>
        <pc:docMk/>
      </pc:docMkLst>
      <pc:sldChg chg="modSp mod">
        <pc:chgData name="Tom Fiddaman" userId="a58d4e45-b57a-467f-b586-4e74a974bf07" providerId="ADAL" clId="{7C46116A-C80A-4D2F-970D-69B686BFBC81}" dt="2026-07-13T23:41:10.886" v="20" actId="20577"/>
        <pc:sldMkLst>
          <pc:docMk/>
          <pc:sldMk cId="0" sldId="274"/>
        </pc:sldMkLst>
        <pc:spChg chg="mod">
          <ac:chgData name="Tom Fiddaman" userId="a58d4e45-b57a-467f-b586-4e74a974bf07" providerId="ADAL" clId="{7C46116A-C80A-4D2F-970D-69B686BFBC81}" dt="2026-07-13T23:41:10.886" v="20" actId="20577"/>
          <ac:spMkLst>
            <pc:docMk/>
            <pc:sldMk cId="0" sldId="274"/>
            <ac:spMk id="3" creationId="{00000000-0000-0000-0000-000000000000}"/>
          </ac:spMkLst>
        </pc:spChg>
      </pc:sldChg>
      <pc:sldChg chg="modSp mod">
        <pc:chgData name="Tom Fiddaman" userId="a58d4e45-b57a-467f-b586-4e74a974bf07" providerId="ADAL" clId="{7C46116A-C80A-4D2F-970D-69B686BFBC81}" dt="2026-07-13T23:41:47.663" v="34" actId="20577"/>
        <pc:sldMkLst>
          <pc:docMk/>
          <pc:sldMk cId="1825456216" sldId="319"/>
        </pc:sldMkLst>
        <pc:spChg chg="mod">
          <ac:chgData name="Tom Fiddaman" userId="a58d4e45-b57a-467f-b586-4e74a974bf07" providerId="ADAL" clId="{7C46116A-C80A-4D2F-970D-69B686BFBC81}" dt="2026-07-13T23:41:47.663" v="34" actId="20577"/>
          <ac:spMkLst>
            <pc:docMk/>
            <pc:sldMk cId="1825456216" sldId="319"/>
            <ac:spMk id="3" creationId="{00000000-0000-0000-0000-000000000000}"/>
          </ac:spMkLst>
        </pc:spChg>
      </pc:sldChg>
      <pc:sldChg chg="modSp mod">
        <pc:chgData name="Tom Fiddaman" userId="a58d4e45-b57a-467f-b586-4e74a974bf07" providerId="ADAL" clId="{7C46116A-C80A-4D2F-970D-69B686BFBC81}" dt="2026-07-13T23:42:22.334" v="50" actId="20577"/>
        <pc:sldMkLst>
          <pc:docMk/>
          <pc:sldMk cId="3556657663" sldId="355"/>
        </pc:sldMkLst>
        <pc:spChg chg="mod">
          <ac:chgData name="Tom Fiddaman" userId="a58d4e45-b57a-467f-b586-4e74a974bf07" providerId="ADAL" clId="{7C46116A-C80A-4D2F-970D-69B686BFBC81}" dt="2026-07-13T23:40:02.502" v="16" actId="14100"/>
          <ac:spMkLst>
            <pc:docMk/>
            <pc:sldMk cId="3556657663" sldId="355"/>
            <ac:spMk id="6" creationId="{B75AD967-B56F-98F0-E7A7-414E534A2923}"/>
          </ac:spMkLst>
        </pc:spChg>
        <pc:graphicFrameChg chg="mod modGraphic">
          <ac:chgData name="Tom Fiddaman" userId="a58d4e45-b57a-467f-b586-4e74a974bf07" providerId="ADAL" clId="{7C46116A-C80A-4D2F-970D-69B686BFBC81}" dt="2026-07-13T23:42:22.334" v="50" actId="20577"/>
          <ac:graphicFrameMkLst>
            <pc:docMk/>
            <pc:sldMk cId="3556657663" sldId="355"/>
            <ac:graphicFrameMk id="4" creationId="{00000000-0000-0000-0000-000000000000}"/>
          </ac:graphicFrameMkLst>
        </pc:graphicFrameChg>
      </pc:sldChg>
      <pc:sldChg chg="modSp mod">
        <pc:chgData name="Tom Fiddaman" userId="a58d4e45-b57a-467f-b586-4e74a974bf07" providerId="ADAL" clId="{7C46116A-C80A-4D2F-970D-69B686BFBC81}" dt="2026-07-13T23:46:55.937" v="60" actId="20577"/>
        <pc:sldMkLst>
          <pc:docMk/>
          <pc:sldMk cId="2862218227" sldId="359"/>
        </pc:sldMkLst>
        <pc:spChg chg="mod">
          <ac:chgData name="Tom Fiddaman" userId="a58d4e45-b57a-467f-b586-4e74a974bf07" providerId="ADAL" clId="{7C46116A-C80A-4D2F-970D-69B686BFBC81}" dt="2026-07-13T23:46:55.937" v="60" actId="20577"/>
          <ac:spMkLst>
            <pc:docMk/>
            <pc:sldMk cId="2862218227" sldId="359"/>
            <ac:spMk id="3" creationId="{00000000-0000-0000-0000-000000000000}"/>
          </ac:spMkLst>
        </pc:spChg>
      </pc:sldChg>
      <pc:sldChg chg="modSp mod">
        <pc:chgData name="Tom Fiddaman" userId="a58d4e45-b57a-467f-b586-4e74a974bf07" providerId="ADAL" clId="{7C46116A-C80A-4D2F-970D-69B686BFBC81}" dt="2026-07-13T23:47:32.562" v="69" actId="20577"/>
        <pc:sldMkLst>
          <pc:docMk/>
          <pc:sldMk cId="2884758861" sldId="361"/>
        </pc:sldMkLst>
        <pc:spChg chg="mod">
          <ac:chgData name="Tom Fiddaman" userId="a58d4e45-b57a-467f-b586-4e74a974bf07" providerId="ADAL" clId="{7C46116A-C80A-4D2F-970D-69B686BFBC81}" dt="2026-07-13T23:47:32.562" v="69" actId="20577"/>
          <ac:spMkLst>
            <pc:docMk/>
            <pc:sldMk cId="2884758861" sldId="361"/>
            <ac:spMk id="3" creationId="{00000000-0000-0000-0000-000000000000}"/>
          </ac:spMkLst>
        </pc:spChg>
      </pc:sldChg>
      <pc:sldChg chg="new del">
        <pc:chgData name="Tom Fiddaman" userId="a58d4e45-b57a-467f-b586-4e74a974bf07" providerId="ADAL" clId="{7C46116A-C80A-4D2F-970D-69B686BFBC81}" dt="2026-07-13T23:45:58.166" v="52" actId="680"/>
        <pc:sldMkLst>
          <pc:docMk/>
          <pc:sldMk cId="1873525352" sldId="362"/>
        </pc:sldMkLst>
      </pc:sldChg>
      <pc:sldChg chg="new del">
        <pc:chgData name="Tom Fiddaman" userId="a58d4e45-b57a-467f-b586-4e74a974bf07" providerId="ADAL" clId="{7C46116A-C80A-4D2F-970D-69B686BFBC81}" dt="2026-07-13T23:47:51.146" v="70" actId="47"/>
        <pc:sldMkLst>
          <pc:docMk/>
          <pc:sldMk cId="3263701433" sldId="362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33776" y="6659880"/>
            <a:ext cx="4002299" cy="35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333399"/>
                </a:solidFill>
                <a:latin typeface="Tahoma" charset="0"/>
              </a:defRPr>
            </a:lvl1pPr>
          </a:lstStyle>
          <a:p>
            <a:pPr>
              <a:defRPr/>
            </a:pPr>
            <a:fld id="{611052C9-2781-4DA0-9F0B-7B0DC35D07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2776" name="Rectangle 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9880"/>
            <a:ext cx="4002299" cy="35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333399"/>
                </a:solidFill>
                <a:latin typeface="Tahoma" charset="0"/>
              </a:defRPr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  <p:pic>
        <p:nvPicPr>
          <p:cNvPr id="67588" name="Picture 12" descr="Abbrv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18" y="47468"/>
            <a:ext cx="1847215" cy="582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1855767" y="309139"/>
            <a:ext cx="7080991" cy="58420"/>
          </a:xfrm>
          <a:prstGeom prst="rect">
            <a:avLst/>
          </a:prstGeom>
          <a:gradFill rotWithShape="0">
            <a:gsLst>
              <a:gs pos="0">
                <a:srgbClr val="C9CFE1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Tahoma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519531" y="6466364"/>
            <a:ext cx="8310329" cy="5842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9CFE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0822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1238" y="817563"/>
            <a:ext cx="46736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31477" y="3622040"/>
            <a:ext cx="6773122" cy="2745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9880"/>
            <a:ext cx="4002299" cy="35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33776" y="6659880"/>
            <a:ext cx="4002299" cy="35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6DEDC320-A859-4B54-8AEE-1636D9E104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34822" name="Picture 12" descr="Abbrv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52" y="42599"/>
            <a:ext cx="1847215" cy="582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7" name="Rectangle 13"/>
          <p:cNvSpPr>
            <a:spLocks noChangeArrowheads="1"/>
          </p:cNvSpPr>
          <p:nvPr/>
        </p:nvSpPr>
        <p:spPr bwMode="auto">
          <a:xfrm>
            <a:off x="1768111" y="305488"/>
            <a:ext cx="7080991" cy="58420"/>
          </a:xfrm>
          <a:prstGeom prst="rect">
            <a:avLst/>
          </a:prstGeom>
          <a:gradFill rotWithShape="0">
            <a:gsLst>
              <a:gs pos="0">
                <a:srgbClr val="C9CFE1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Tahoma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519531" y="6471233"/>
            <a:ext cx="8310329" cy="5842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9CFE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569244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47"/>
          <p:cNvSpPr>
            <a:spLocks noChangeArrowheads="1"/>
          </p:cNvSpPr>
          <p:nvPr/>
        </p:nvSpPr>
        <p:spPr bwMode="auto">
          <a:xfrm>
            <a:off x="6019800" y="0"/>
            <a:ext cx="3124200" cy="51435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B8C5DA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atin typeface="Tahoma" charset="0"/>
            </a:endParaRPr>
          </a:p>
        </p:txBody>
      </p:sp>
      <p:sp>
        <p:nvSpPr>
          <p:cNvPr id="5" name="Text Box 1027"/>
          <p:cNvSpPr txBox="1">
            <a:spLocks noChangeArrowheads="1"/>
          </p:cNvSpPr>
          <p:nvPr/>
        </p:nvSpPr>
        <p:spPr bwMode="auto">
          <a:xfrm>
            <a:off x="533400" y="2971801"/>
            <a:ext cx="7772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US" sz="2400">
              <a:latin typeface="Times New Roman" charset="0"/>
            </a:endParaRPr>
          </a:p>
        </p:txBody>
      </p:sp>
      <p:pic>
        <p:nvPicPr>
          <p:cNvPr id="7" name="Picture 1048" descr="FullLogo"/>
          <p:cNvPicPr>
            <a:picLocks noChangeAspect="1" noChangeArrowheads="1"/>
          </p:cNvPicPr>
          <p:nvPr/>
        </p:nvPicPr>
        <p:blipFill>
          <a:blip r:embed="rId2" cstate="print"/>
          <a:srcRect t="11965"/>
          <a:stretch>
            <a:fillRect/>
          </a:stretch>
        </p:blipFill>
        <p:spPr bwMode="auto">
          <a:xfrm>
            <a:off x="152400" y="419100"/>
            <a:ext cx="3429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Line 1045"/>
          <p:cNvSpPr>
            <a:spLocks noChangeShapeType="1"/>
          </p:cNvSpPr>
          <p:nvPr/>
        </p:nvSpPr>
        <p:spPr bwMode="auto">
          <a:xfrm>
            <a:off x="0" y="2057400"/>
            <a:ext cx="7239000" cy="0"/>
          </a:xfrm>
          <a:prstGeom prst="line">
            <a:avLst/>
          </a:prstGeom>
          <a:noFill/>
          <a:ln w="31750">
            <a:solidFill>
              <a:srgbClr val="8B0E1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atin typeface="Tahoma" charset="0"/>
            </a:endParaRPr>
          </a:p>
        </p:txBody>
      </p:sp>
      <p:sp>
        <p:nvSpPr>
          <p:cNvPr id="35849" name="Rectangle 1033"/>
          <p:cNvSpPr>
            <a:spLocks noGrp="1" noChangeArrowheads="1"/>
          </p:cNvSpPr>
          <p:nvPr>
            <p:ph type="ctrTitle" sz="quarter"/>
          </p:nvPr>
        </p:nvSpPr>
        <p:spPr>
          <a:xfrm>
            <a:off x="609600" y="2800350"/>
            <a:ext cx="7848600" cy="914400"/>
          </a:xfrm>
        </p:spPr>
        <p:txBody>
          <a:bodyPr/>
          <a:lstStyle>
            <a:lvl1pPr>
              <a:defRPr sz="3200" b="0">
                <a:solidFill>
                  <a:srgbClr val="000066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850" name="Rectangle 103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09600" y="4000500"/>
            <a:ext cx="6400800" cy="1028700"/>
          </a:xfrm>
        </p:spPr>
        <p:txBody>
          <a:bodyPr/>
          <a:lstStyle>
            <a:lvl1pPr marL="0" indent="0">
              <a:buFontTx/>
              <a:buNone/>
              <a:defRPr sz="14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Box 18">
            <a:extLst>
              <a:ext uri="{FF2B5EF4-FFF2-40B4-BE49-F238E27FC236}">
                <a16:creationId xmlns:a16="http://schemas.microsoft.com/office/drawing/2014/main" id="{DEB08E7B-8060-33A6-2B80-CD7BDAA5BAC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10288" y="4928056"/>
            <a:ext cx="624722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2"/>
                </a:solidFill>
              </a:rPr>
              <a:t>Copyright © 2024 Ventana Systems, Inc.   </a:t>
            </a:r>
            <a:r>
              <a:rPr lang="en-US" sz="800" dirty="0" err="1">
                <a:solidFill>
                  <a:schemeClr val="bg2"/>
                </a:solidFill>
              </a:rPr>
              <a:t>Ventana</a:t>
            </a:r>
            <a:r>
              <a:rPr lang="en-US" sz="800" dirty="0">
                <a:solidFill>
                  <a:schemeClr val="bg2"/>
                </a:solidFill>
              </a:rPr>
              <a:t> is a registered trademark and a registered service mark of </a:t>
            </a:r>
            <a:r>
              <a:rPr lang="en-US" sz="800" dirty="0" err="1">
                <a:solidFill>
                  <a:schemeClr val="bg2"/>
                </a:solidFill>
              </a:rPr>
              <a:t>Ventana</a:t>
            </a:r>
            <a:r>
              <a:rPr lang="en-US" sz="800" dirty="0">
                <a:solidFill>
                  <a:schemeClr val="bg2"/>
                </a:solidFill>
              </a:rPr>
              <a:t> Systems, Inc.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28651"/>
            <a:ext cx="1943100" cy="4029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28651"/>
            <a:ext cx="5676900" cy="4029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28650"/>
            <a:ext cx="7772400" cy="685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571625"/>
            <a:ext cx="7772400" cy="3086100"/>
          </a:xfrm>
        </p:spPr>
        <p:txBody>
          <a:bodyPr/>
          <a:lstStyle/>
          <a:p>
            <a:pPr lvl="0"/>
            <a:r>
              <a:rPr lang="en-US" noProof="0"/>
              <a:t>Click icon to add table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0144DB1-CC1A-0C26-7469-D1A38340EA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0731" y="4793244"/>
            <a:ext cx="1154269" cy="35428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181225"/>
            <a:ext cx="7772400" cy="1021556"/>
          </a:xfrm>
        </p:spPr>
        <p:txBody>
          <a:bodyPr anchor="b"/>
          <a:lstStyle>
            <a:lvl1pPr algn="l">
              <a:defRPr sz="4000" b="1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18260"/>
            <a:ext cx="7772400" cy="1125140"/>
          </a:xfrm>
        </p:spPr>
        <p:txBody>
          <a:bodyPr anchor="t"/>
          <a:lstStyle>
            <a:lvl1pPr marL="0" indent="0">
              <a:buNone/>
              <a:defRPr sz="2000"/>
            </a:lvl1pPr>
            <a:lvl2pPr marL="457189" indent="0">
              <a:buNone/>
              <a:defRPr sz="1800"/>
            </a:lvl2pPr>
            <a:lvl3pPr marL="914377" indent="0">
              <a:buNone/>
              <a:defRPr sz="1600"/>
            </a:lvl3pPr>
            <a:lvl4pPr marL="1371566" indent="0">
              <a:buNone/>
              <a:defRPr sz="1400"/>
            </a:lvl4pPr>
            <a:lvl5pPr marL="1828754" indent="0">
              <a:buNone/>
              <a:defRPr sz="1400"/>
            </a:lvl5pPr>
            <a:lvl6pPr marL="2285943" indent="0">
              <a:buNone/>
              <a:defRPr sz="1400"/>
            </a:lvl6pPr>
            <a:lvl7pPr marL="2743131" indent="0">
              <a:buNone/>
              <a:defRPr sz="1400"/>
            </a:lvl7pPr>
            <a:lvl8pPr marL="3200320" indent="0">
              <a:buNone/>
              <a:defRPr sz="1400"/>
            </a:lvl8pPr>
            <a:lvl9pPr marL="3657509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571625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71625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" name="Rectangle 46"/>
          <p:cNvSpPr>
            <a:spLocks noChangeArrowheads="1"/>
          </p:cNvSpPr>
          <p:nvPr/>
        </p:nvSpPr>
        <p:spPr bwMode="auto">
          <a:xfrm>
            <a:off x="1981200" y="4928694"/>
            <a:ext cx="6230938" cy="4335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9CFE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latin typeface="Tahoma" charset="0"/>
            </a:endParaRPr>
          </a:p>
        </p:txBody>
      </p:sp>
      <p:sp>
        <p:nvSpPr>
          <p:cNvPr id="1041" name="Text Box 17"/>
          <p:cNvSpPr txBox="1">
            <a:spLocks noChangeArrowheads="1"/>
          </p:cNvSpPr>
          <p:nvPr/>
        </p:nvSpPr>
        <p:spPr bwMode="auto">
          <a:xfrm>
            <a:off x="533400" y="2971801"/>
            <a:ext cx="7772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US" sz="2400">
              <a:latin typeface="Times New Roman" charset="0"/>
            </a:endParaRPr>
          </a:p>
        </p:txBody>
      </p:sp>
      <p:sp>
        <p:nvSpPr>
          <p:cNvPr id="1059" name="Text Box 35"/>
          <p:cNvSpPr txBox="1">
            <a:spLocks noChangeArrowheads="1"/>
          </p:cNvSpPr>
          <p:nvPr/>
        </p:nvSpPr>
        <p:spPr bwMode="auto">
          <a:xfrm>
            <a:off x="8134350" y="4786313"/>
            <a:ext cx="6858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fld id="{13086221-D03A-4239-BAED-5BB2EB15AA1B}" type="slidenum">
              <a:rPr lang="en-US" sz="1600">
                <a:solidFill>
                  <a:srgbClr val="333399"/>
                </a:solidFill>
                <a:latin typeface="Tahoma" charset="0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sz="1600">
              <a:solidFill>
                <a:srgbClr val="333399"/>
              </a:solidFill>
              <a:latin typeface="Tahoma" charset="0"/>
            </a:endParaRPr>
          </a:p>
        </p:txBody>
      </p:sp>
      <p:sp>
        <p:nvSpPr>
          <p:cNvPr id="1029" name="Rectangle 3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143000"/>
            <a:ext cx="777240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 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30" name="Picture 44" descr="AbbrvLogo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4795924"/>
            <a:ext cx="837508" cy="34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3" name="Rectangle 38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8575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ahoma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ahoma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ahoma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ahoma" charset="0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ahoma" charset="0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ahoma" charset="0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ahoma" charset="0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ahoma" charset="0"/>
        </a:defRPr>
      </a:lvl9pPr>
    </p:titleStyle>
    <p:bodyStyle>
      <a:lvl1pPr marL="342891" indent="-342891" algn="l" rtl="0" eaLnBrk="1" fontAlgn="base" hangingPunct="1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MT Extra" pitchFamily="18" charset="2"/>
        <a:buChar char="o"/>
        <a:defRPr sz="2000">
          <a:solidFill>
            <a:schemeClr val="tx1"/>
          </a:solidFill>
          <a:latin typeface="+mn-lt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Symbol" pitchFamily="18" charset="2"/>
        <a:buChar char="-"/>
        <a:defRPr sz="2000">
          <a:solidFill>
            <a:schemeClr val="tx1"/>
          </a:solidFill>
          <a:latin typeface="+mn-lt"/>
        </a:defRPr>
      </a:lvl5pPr>
      <a:lvl6pPr marL="2514537" indent="-228594" algn="l" rtl="0" eaLnBrk="1" fontAlgn="base" hangingPunct="1">
        <a:spcBef>
          <a:spcPct val="20000"/>
        </a:spcBef>
        <a:spcAft>
          <a:spcPct val="0"/>
        </a:spcAft>
        <a:buFont typeface="Symbol" pitchFamily="18" charset="2"/>
        <a:buChar char="-"/>
        <a:defRPr sz="2000">
          <a:solidFill>
            <a:schemeClr val="tx1"/>
          </a:solidFill>
          <a:latin typeface="+mn-lt"/>
        </a:defRPr>
      </a:lvl6pPr>
      <a:lvl7pPr marL="2971726" indent="-228594" algn="l" rtl="0" eaLnBrk="1" fontAlgn="base" hangingPunct="1">
        <a:spcBef>
          <a:spcPct val="20000"/>
        </a:spcBef>
        <a:spcAft>
          <a:spcPct val="0"/>
        </a:spcAft>
        <a:buFont typeface="Symbol" pitchFamily="18" charset="2"/>
        <a:buChar char="-"/>
        <a:defRPr sz="2000">
          <a:solidFill>
            <a:schemeClr val="tx1"/>
          </a:solidFill>
          <a:latin typeface="+mn-lt"/>
        </a:defRPr>
      </a:lvl7pPr>
      <a:lvl8pPr marL="3428914" indent="-228594" algn="l" rtl="0" eaLnBrk="1" fontAlgn="base" hangingPunct="1">
        <a:spcBef>
          <a:spcPct val="20000"/>
        </a:spcBef>
        <a:spcAft>
          <a:spcPct val="0"/>
        </a:spcAft>
        <a:buFont typeface="Symbol" pitchFamily="18" charset="2"/>
        <a:buChar char="-"/>
        <a:defRPr sz="2000">
          <a:solidFill>
            <a:schemeClr val="tx1"/>
          </a:solidFill>
          <a:latin typeface="+mn-lt"/>
        </a:defRPr>
      </a:lvl8pPr>
      <a:lvl9pPr marL="3886103" indent="-228594" algn="l" rtl="0" eaLnBrk="1" fontAlgn="base" hangingPunct="1">
        <a:spcBef>
          <a:spcPct val="20000"/>
        </a:spcBef>
        <a:spcAft>
          <a:spcPct val="0"/>
        </a:spcAft>
        <a:buFont typeface="Symbol" pitchFamily="18" charset="2"/>
        <a:buChar char="-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ventanasystems.com/conference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dirty="0"/>
              <a:t>Introduction to System Dynamics</a:t>
            </a:r>
            <a:br>
              <a:rPr lang="en-US" dirty="0"/>
            </a:br>
            <a:r>
              <a:rPr lang="en-US" dirty="0"/>
              <a:t>with Vensim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Tom Fiddaman</a:t>
            </a:r>
          </a:p>
          <a:p>
            <a:r>
              <a:rPr lang="en-US" dirty="0"/>
              <a:t>2026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ECD3A5-CD3C-99F1-4CDE-681F37F0A7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0" y="438150"/>
            <a:ext cx="3390900" cy="104077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Download the course material folder and unzip to a convenient location</a:t>
            </a:r>
          </a:p>
          <a:p>
            <a:pPr lvl="1"/>
            <a:r>
              <a:rPr lang="en-US" dirty="0"/>
              <a:t>Source: </a:t>
            </a:r>
            <a:r>
              <a:rPr lang="en-US" dirty="0">
                <a:hlinkClick r:id="rId2"/>
              </a:rPr>
              <a:t>http://vensim.com/conference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Choose a location you control, i.e. not locked by your operating system</a:t>
            </a:r>
          </a:p>
          <a:p>
            <a:endParaRPr lang="en-US" dirty="0"/>
          </a:p>
          <a:p>
            <a:r>
              <a:rPr lang="en-US" dirty="0"/>
              <a:t>Install Vensim 10</a:t>
            </a:r>
          </a:p>
          <a:p>
            <a:pPr lvl="1"/>
            <a:r>
              <a:rPr lang="en-US" dirty="0"/>
              <a:t>I’ll be using PLE 10.5 (free for educational or personal use)</a:t>
            </a:r>
          </a:p>
          <a:p>
            <a:pPr lvl="1"/>
            <a:r>
              <a:rPr lang="en-US" dirty="0"/>
              <a:t>There’s a 60-day DSS license at the conference link above</a:t>
            </a:r>
          </a:p>
          <a:p>
            <a:pPr lvl="1"/>
            <a:r>
              <a:rPr lang="en-US" dirty="0"/>
              <a:t>You can use an earlier version; expect minor differences</a:t>
            </a:r>
          </a:p>
        </p:txBody>
      </p:sp>
    </p:spTree>
    <p:extLst>
      <p:ext uri="{BB962C8B-B14F-4D97-AF65-F5344CB8AC3E}">
        <p14:creationId xmlns:p14="http://schemas.microsoft.com/office/powerpoint/2010/main" val="1825456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 Map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432757"/>
              </p:ext>
            </p:extLst>
          </p:nvPr>
        </p:nvGraphicFramePr>
        <p:xfrm>
          <a:off x="685800" y="1123950"/>
          <a:ext cx="7772400" cy="3506471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9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300" dirty="0" err="1"/>
                        <a:t>Vensim</a:t>
                      </a:r>
                      <a:r>
                        <a:rPr lang="en-US" sz="1300" dirty="0"/>
                        <a:t> Mechanics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System Dynamics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Modeling Process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3563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300" dirty="0"/>
                        <a:t>Diagramming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300" dirty="0"/>
                        <a:t>Equations, Units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300" dirty="0"/>
                        <a:t>Runs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300" dirty="0"/>
                        <a:t>Managing constants</a:t>
                      </a: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/>
                        <a:t>Causal tracing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300" dirty="0" err="1"/>
                        <a:t>Synthesim</a:t>
                      </a:r>
                      <a:r>
                        <a:rPr lang="en-US" sz="900" baseline="80000" dirty="0"/>
                        <a:t>®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300"/>
                        <a:t>Sens2all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300"/>
                        <a:t>Data</a:t>
                      </a:r>
                      <a:r>
                        <a:rPr lang="en-US" sz="1300" baseline="0"/>
                        <a:t> </a:t>
                      </a:r>
                      <a:r>
                        <a:rPr lang="en-US" sz="1300" baseline="0" dirty="0"/>
                        <a:t>I/O</a:t>
                      </a:r>
                      <a:endParaRPr lang="en-US" sz="1300" dirty="0"/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300" dirty="0"/>
                        <a:t>Interfaces</a:t>
                      </a:r>
                      <a:endParaRPr lang="en-US" sz="1900" baseline="30000" dirty="0"/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300" dirty="0"/>
                        <a:t>Lookups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30188" indent="-230188">
                        <a:lnSpc>
                          <a:spcPct val="150000"/>
                        </a:lnSpc>
                      </a:pPr>
                      <a:r>
                        <a:rPr lang="en-US" sz="1300" dirty="0"/>
                        <a:t>Stocks &amp; flows</a:t>
                      </a:r>
                    </a:p>
                    <a:p>
                      <a:pPr marL="230188" indent="-230188">
                        <a:lnSpc>
                          <a:spcPct val="150000"/>
                        </a:lnSpc>
                      </a:pPr>
                      <a:r>
                        <a:rPr lang="en-US" sz="1300" dirty="0"/>
                        <a:t>Feedback loops</a:t>
                      </a:r>
                    </a:p>
                    <a:p>
                      <a:pPr marL="230188" indent="-230188">
                        <a:lnSpc>
                          <a:spcPct val="150000"/>
                        </a:lnSpc>
                      </a:pPr>
                      <a:r>
                        <a:rPr lang="en-US" sz="1300" dirty="0"/>
                        <a:t>Behavior modes</a:t>
                      </a:r>
                    </a:p>
                    <a:p>
                      <a:pPr marL="230188" indent="-230188">
                        <a:lnSpc>
                          <a:spcPct val="150000"/>
                        </a:lnSpc>
                      </a:pPr>
                      <a:r>
                        <a:rPr lang="en-US" sz="1300" dirty="0"/>
                        <a:t>Nonlinearity</a:t>
                      </a:r>
                    </a:p>
                    <a:p>
                      <a:pPr marL="230188" marR="0" lvl="0" indent="-230188" algn="l" defTabSz="914377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/>
                        <a:t>Equilibrium</a:t>
                      </a:r>
                    </a:p>
                    <a:p>
                      <a:pPr marL="230188" indent="-230188">
                        <a:lnSpc>
                          <a:spcPct val="150000"/>
                        </a:lnSpc>
                      </a:pPr>
                      <a:r>
                        <a:rPr lang="en-US" sz="1300" dirty="0"/>
                        <a:t>Representing behavior</a:t>
                      </a:r>
                    </a:p>
                    <a:p>
                      <a:pPr marL="230188" indent="-230188">
                        <a:lnSpc>
                          <a:spcPct val="150000"/>
                        </a:lnSpc>
                      </a:pPr>
                      <a:r>
                        <a:rPr lang="en-US" sz="1300" dirty="0"/>
                        <a:t>Archetypes</a:t>
                      </a:r>
                    </a:p>
                    <a:p>
                      <a:pPr marL="230188" indent="-230188">
                        <a:lnSpc>
                          <a:spcPct val="150000"/>
                        </a:lnSpc>
                      </a:pPr>
                      <a:r>
                        <a:rPr lang="en-US" sz="1300" dirty="0"/>
                        <a:t>Molecules</a:t>
                      </a:r>
                    </a:p>
                    <a:p>
                      <a:pPr marL="230188" indent="-230188">
                        <a:lnSpc>
                          <a:spcPct val="150000"/>
                        </a:lnSpc>
                      </a:pPr>
                      <a:r>
                        <a:rPr lang="en-US" sz="1300" dirty="0"/>
                        <a:t>Policy</a:t>
                      </a:r>
                      <a:r>
                        <a:rPr lang="en-US" sz="1300" baseline="0" dirty="0"/>
                        <a:t> resistance</a:t>
                      </a:r>
                    </a:p>
                    <a:p>
                      <a:pPr marL="230188" indent="-230188">
                        <a:lnSpc>
                          <a:spcPct val="150000"/>
                        </a:lnSpc>
                      </a:pPr>
                      <a:r>
                        <a:rPr lang="en-US" sz="1300" baseline="0" dirty="0"/>
                        <a:t>Events-Behavior-Structure</a:t>
                      </a:r>
                      <a:endParaRPr lang="en-US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300" dirty="0"/>
                        <a:t>Choosing a method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300" dirty="0"/>
                        <a:t>Conceptualization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/>
                        <a:t>Debugging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300" dirty="0"/>
                        <a:t>Model testing</a:t>
                      </a: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/>
                        <a:t>Learning from surprise</a:t>
                      </a:r>
                      <a:endParaRPr lang="en-US" sz="1300" dirty="0"/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300" dirty="0"/>
                        <a:t>Validation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300" dirty="0"/>
                        <a:t>Calibration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300" dirty="0"/>
                        <a:t>Collaboration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300" dirty="0"/>
                        <a:t>Automation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300" dirty="0"/>
                        <a:t>Change management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9982680-0A34-70E1-5D9B-F813863153F0}"/>
              </a:ext>
            </a:extLst>
          </p:cNvPr>
          <p:cNvSpPr/>
          <p:nvPr/>
        </p:nvSpPr>
        <p:spPr bwMode="auto">
          <a:xfrm>
            <a:off x="609600" y="1581150"/>
            <a:ext cx="1752600" cy="2057400"/>
          </a:xfrm>
          <a:prstGeom prst="roundRect">
            <a:avLst/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A6B7CCA-53FD-48ED-2411-682307D16DA1}"/>
              </a:ext>
            </a:extLst>
          </p:cNvPr>
          <p:cNvSpPr/>
          <p:nvPr/>
        </p:nvSpPr>
        <p:spPr bwMode="auto">
          <a:xfrm>
            <a:off x="3048000" y="1569613"/>
            <a:ext cx="1752600" cy="1459337"/>
          </a:xfrm>
          <a:prstGeom prst="roundRect">
            <a:avLst/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75AD967-B56F-98F0-E7A7-414E534A2923}"/>
              </a:ext>
            </a:extLst>
          </p:cNvPr>
          <p:cNvSpPr/>
          <p:nvPr/>
        </p:nvSpPr>
        <p:spPr bwMode="auto">
          <a:xfrm>
            <a:off x="5905502" y="2147516"/>
            <a:ext cx="1866898" cy="881433"/>
          </a:xfrm>
          <a:prstGeom prst="roundRect">
            <a:avLst/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665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038350"/>
            <a:ext cx="7772400" cy="3119437"/>
          </a:xfrm>
        </p:spPr>
        <p:txBody>
          <a:bodyPr/>
          <a:lstStyle/>
          <a:p>
            <a:r>
              <a:rPr lang="en-US" dirty="0"/>
              <a:t>Accumulation</a:t>
            </a:r>
          </a:p>
          <a:p>
            <a:r>
              <a:rPr lang="en-US" dirty="0"/>
              <a:t>Diagramming</a:t>
            </a:r>
          </a:p>
          <a:p>
            <a:r>
              <a:rPr lang="en-US" dirty="0"/>
              <a:t>Writing equations</a:t>
            </a:r>
          </a:p>
          <a:p>
            <a:r>
              <a:rPr lang="en-US" dirty="0"/>
              <a:t>Ordinary simulation</a:t>
            </a:r>
          </a:p>
          <a:p>
            <a:r>
              <a:rPr lang="en-US" dirty="0"/>
              <a:t>Seeing output - workbench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992" y="747714"/>
            <a:ext cx="5178015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33021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013"/>
            <a:ext cx="7772400" cy="685800"/>
          </a:xfrm>
        </p:spPr>
        <p:txBody>
          <a:bodyPr/>
          <a:lstStyle/>
          <a:p>
            <a:r>
              <a:rPr lang="en-US" dirty="0"/>
              <a:t>Model 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724150"/>
            <a:ext cx="7772400" cy="3048000"/>
          </a:xfrm>
        </p:spPr>
        <p:txBody>
          <a:bodyPr/>
          <a:lstStyle/>
          <a:p>
            <a:r>
              <a:rPr lang="en-US" dirty="0"/>
              <a:t>Outflow &amp; feedback</a:t>
            </a:r>
          </a:p>
          <a:p>
            <a:r>
              <a:rPr lang="en-US" dirty="0"/>
              <a:t>Units</a:t>
            </a:r>
          </a:p>
          <a:p>
            <a:r>
              <a:rPr lang="en-US" dirty="0"/>
              <a:t>Managing datasets</a:t>
            </a:r>
          </a:p>
          <a:p>
            <a:r>
              <a:rPr lang="en-US" dirty="0" err="1"/>
              <a:t>Synthesim</a:t>
            </a:r>
            <a:endParaRPr lang="en-US" dirty="0"/>
          </a:p>
          <a:p>
            <a:r>
              <a:rPr lang="en-US" dirty="0"/>
              <a:t>A mini control panel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161895"/>
            <a:ext cx="6886499" cy="1714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22182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-19050"/>
            <a:ext cx="7772400" cy="914400"/>
          </a:xfrm>
        </p:spPr>
        <p:txBody>
          <a:bodyPr/>
          <a:lstStyle/>
          <a:p>
            <a:r>
              <a:rPr lang="en-US" dirty="0"/>
              <a:t>Model 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200150"/>
            <a:ext cx="7772400" cy="1905000"/>
          </a:xfrm>
        </p:spPr>
        <p:txBody>
          <a:bodyPr/>
          <a:lstStyle/>
          <a:p>
            <a:r>
              <a:rPr lang="en-US" dirty="0"/>
              <a:t>Growth loop</a:t>
            </a:r>
          </a:p>
          <a:p>
            <a:r>
              <a:rPr lang="en-US" dirty="0"/>
              <a:t>A discrete event</a:t>
            </a:r>
          </a:p>
          <a:p>
            <a:r>
              <a:rPr lang="en-US" dirty="0"/>
              <a:t>Causal Tracing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200150"/>
            <a:ext cx="5476875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2488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276350"/>
            <a:ext cx="6886575" cy="346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003"/>
            <a:ext cx="7772400" cy="914400"/>
          </a:xfrm>
        </p:spPr>
        <p:txBody>
          <a:bodyPr/>
          <a:lstStyle/>
          <a:p>
            <a:r>
              <a:rPr lang="en-US" dirty="0"/>
              <a:t>Model 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590550"/>
            <a:ext cx="7772400" cy="2209800"/>
          </a:xfrm>
        </p:spPr>
        <p:txBody>
          <a:bodyPr/>
          <a:lstStyle/>
          <a:p>
            <a:r>
              <a:rPr lang="en-US" dirty="0"/>
              <a:t>Custom graphs</a:t>
            </a:r>
          </a:p>
          <a:p>
            <a:r>
              <a:rPr lang="en-US" dirty="0"/>
              <a:t>Sens2all</a:t>
            </a:r>
          </a:p>
        </p:txBody>
      </p:sp>
    </p:spTree>
    <p:extLst>
      <p:ext uri="{BB962C8B-B14F-4D97-AF65-F5344CB8AC3E}">
        <p14:creationId xmlns:p14="http://schemas.microsoft.com/office/powerpoint/2010/main" val="2884758861"/>
      </p:ext>
    </p:extLst>
  </p:cSld>
  <p:clrMapOvr>
    <a:masterClrMapping/>
  </p:clrMapOvr>
</p:sld>
</file>

<file path=ppt/theme/theme1.xml><?xml version="1.0" encoding="utf-8"?>
<a:theme xmlns:a="http://schemas.openxmlformats.org/drawingml/2006/main" name="Ventana - Vensim">
  <a:themeElements>
    <a:clrScheme name="">
      <a:dk1>
        <a:srgbClr val="000000"/>
      </a:dk1>
      <a:lt1>
        <a:srgbClr val="FFFFFF"/>
      </a:lt1>
      <a:dk2>
        <a:srgbClr val="333399"/>
      </a:dk2>
      <a:lt2>
        <a:srgbClr val="B2B2B2"/>
      </a:lt2>
      <a:accent1>
        <a:srgbClr val="99CCFF"/>
      </a:accent1>
      <a:accent2>
        <a:srgbClr val="990033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002D"/>
      </a:accent6>
      <a:hlink>
        <a:srgbClr val="333399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arrow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Ventana - Vensim</Template>
  <TotalTime>4748</TotalTime>
  <Words>180</Words>
  <Application>Microsoft Office PowerPoint</Application>
  <PresentationFormat>On-screen Show (16:9)</PresentationFormat>
  <Paragraphs>65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MT Extra</vt:lpstr>
      <vt:lpstr>Symbol</vt:lpstr>
      <vt:lpstr>Tahoma</vt:lpstr>
      <vt:lpstr>Times New Roman</vt:lpstr>
      <vt:lpstr>Ventana - Vensim</vt:lpstr>
      <vt:lpstr>Introduction to System Dynamics with Vensim</vt:lpstr>
      <vt:lpstr>Logistics</vt:lpstr>
      <vt:lpstr>Road Map</vt:lpstr>
      <vt:lpstr>Model 0</vt:lpstr>
      <vt:lpstr>Model A</vt:lpstr>
      <vt:lpstr>Model B</vt:lpstr>
      <vt:lpstr>Model C</vt:lpstr>
    </vt:vector>
  </TitlesOfParts>
  <Company>Ventana Systems,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System Dynamics using Vensim</dc:title>
  <dc:creator>Fid</dc:creator>
  <cp:lastModifiedBy>Tom Fiddaman</cp:lastModifiedBy>
  <cp:revision>41</cp:revision>
  <cp:lastPrinted>2021-07-29T12:29:37Z</cp:lastPrinted>
  <dcterms:created xsi:type="dcterms:W3CDTF">2010-06-15T19:59:46Z</dcterms:created>
  <dcterms:modified xsi:type="dcterms:W3CDTF">2026-07-13T23:48:01Z</dcterms:modified>
</cp:coreProperties>
</file>