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02" r:id="rId3"/>
    <p:sldId id="259" r:id="rId4"/>
    <p:sldId id="306" r:id="rId5"/>
    <p:sldId id="307" r:id="rId6"/>
    <p:sldId id="308" r:id="rId7"/>
    <p:sldId id="305" r:id="rId8"/>
    <p:sldId id="304" r:id="rId9"/>
    <p:sldId id="280" r:id="rId10"/>
    <p:sldId id="265" r:id="rId11"/>
    <p:sldId id="281" r:id="rId12"/>
    <p:sldId id="267" r:id="rId13"/>
    <p:sldId id="282" r:id="rId14"/>
    <p:sldId id="268" r:id="rId15"/>
    <p:sldId id="284" r:id="rId16"/>
    <p:sldId id="283" r:id="rId17"/>
    <p:sldId id="287" r:id="rId18"/>
    <p:sldId id="297" r:id="rId19"/>
    <p:sldId id="286" r:id="rId20"/>
    <p:sldId id="285" r:id="rId21"/>
    <p:sldId id="301" r:id="rId22"/>
    <p:sldId id="310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id" initials="TF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8A1149-F4BC-402D-BE16-A812DC1EB0A1}" v="32" dt="2026-07-13T23:56:39.1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63" autoAdjust="0"/>
    <p:restoredTop sz="94660"/>
  </p:normalViewPr>
  <p:slideViewPr>
    <p:cSldViewPr>
      <p:cViewPr varScale="1">
        <p:scale>
          <a:sx n="222" d="100"/>
          <a:sy n="222" d="100"/>
        </p:scale>
        <p:origin x="996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Fiddaman" userId="a58d4e45-b57a-467f-b586-4e74a974bf07" providerId="ADAL" clId="{7C46116A-C80A-4D2F-970D-69B686BFBC81}"/>
    <pc:docChg chg="custSel delSld modSld">
      <pc:chgData name="Tom Fiddaman" userId="a58d4e45-b57a-467f-b586-4e74a974bf07" providerId="ADAL" clId="{7C46116A-C80A-4D2F-970D-69B686BFBC81}" dt="2026-07-13T23:58:10.208" v="196" actId="47"/>
      <pc:docMkLst>
        <pc:docMk/>
      </pc:docMkLst>
      <pc:sldChg chg="addSp modSp mod modClrScheme chgLayout">
        <pc:chgData name="Tom Fiddaman" userId="a58d4e45-b57a-467f-b586-4e74a974bf07" providerId="ADAL" clId="{7C46116A-C80A-4D2F-970D-69B686BFBC81}" dt="2026-07-13T23:52:32.532" v="16" actId="20577"/>
        <pc:sldMkLst>
          <pc:docMk/>
          <pc:sldMk cId="2175229032" sldId="265"/>
        </pc:sldMkLst>
        <pc:spChg chg="add mod ord">
          <ac:chgData name="Tom Fiddaman" userId="a58d4e45-b57a-467f-b586-4e74a974bf07" providerId="ADAL" clId="{7C46116A-C80A-4D2F-970D-69B686BFBC81}" dt="2026-07-13T23:52:32.532" v="16" actId="20577"/>
          <ac:spMkLst>
            <pc:docMk/>
            <pc:sldMk cId="2175229032" sldId="265"/>
            <ac:spMk id="2" creationId="{5CFD3208-55CD-6183-DC6C-435ACF085CBB}"/>
          </ac:spMkLst>
        </pc:spChg>
      </pc:sldChg>
      <pc:sldChg chg="addSp modSp mod modClrScheme chgLayout">
        <pc:chgData name="Tom Fiddaman" userId="a58d4e45-b57a-467f-b586-4e74a974bf07" providerId="ADAL" clId="{7C46116A-C80A-4D2F-970D-69B686BFBC81}" dt="2026-07-13T23:52:44.035" v="26" actId="20577"/>
        <pc:sldMkLst>
          <pc:docMk/>
          <pc:sldMk cId="796643348" sldId="267"/>
        </pc:sldMkLst>
        <pc:spChg chg="add mod ord">
          <ac:chgData name="Tom Fiddaman" userId="a58d4e45-b57a-467f-b586-4e74a974bf07" providerId="ADAL" clId="{7C46116A-C80A-4D2F-970D-69B686BFBC81}" dt="2026-07-13T23:52:44.035" v="26" actId="20577"/>
          <ac:spMkLst>
            <pc:docMk/>
            <pc:sldMk cId="796643348" sldId="267"/>
            <ac:spMk id="6" creationId="{1A43D52B-51F6-7947-8BB1-E3D9E4F72111}"/>
          </ac:spMkLst>
        </pc:spChg>
      </pc:sldChg>
      <pc:sldChg chg="addSp modSp mod modClrScheme chgLayout">
        <pc:chgData name="Tom Fiddaman" userId="a58d4e45-b57a-467f-b586-4e74a974bf07" providerId="ADAL" clId="{7C46116A-C80A-4D2F-970D-69B686BFBC81}" dt="2026-07-13T23:53:06.212" v="59" actId="20577"/>
        <pc:sldMkLst>
          <pc:docMk/>
          <pc:sldMk cId="1147371307" sldId="268"/>
        </pc:sldMkLst>
        <pc:spChg chg="add mod ord">
          <ac:chgData name="Tom Fiddaman" userId="a58d4e45-b57a-467f-b586-4e74a974bf07" providerId="ADAL" clId="{7C46116A-C80A-4D2F-970D-69B686BFBC81}" dt="2026-07-13T23:53:06.212" v="59" actId="20577"/>
          <ac:spMkLst>
            <pc:docMk/>
            <pc:sldMk cId="1147371307" sldId="268"/>
            <ac:spMk id="2" creationId="{E368CE1B-7FE2-7A02-1B27-C2F4DED3532A}"/>
          </ac:spMkLst>
        </pc:spChg>
      </pc:sldChg>
      <pc:sldChg chg="modSp mod">
        <pc:chgData name="Tom Fiddaman" userId="a58d4e45-b57a-467f-b586-4e74a974bf07" providerId="ADAL" clId="{7C46116A-C80A-4D2F-970D-69B686BFBC81}" dt="2026-07-13T23:52:06.262" v="0" actId="207"/>
        <pc:sldMkLst>
          <pc:docMk/>
          <pc:sldMk cId="2861712685" sldId="280"/>
        </pc:sldMkLst>
        <pc:spChg chg="mod">
          <ac:chgData name="Tom Fiddaman" userId="a58d4e45-b57a-467f-b586-4e74a974bf07" providerId="ADAL" clId="{7C46116A-C80A-4D2F-970D-69B686BFBC81}" dt="2026-07-13T23:52:06.262" v="0" actId="207"/>
          <ac:spMkLst>
            <pc:docMk/>
            <pc:sldMk cId="2861712685" sldId="280"/>
            <ac:spMk id="5" creationId="{00000000-0000-0000-0000-000000000000}"/>
          </ac:spMkLst>
        </pc:spChg>
      </pc:sldChg>
      <pc:sldChg chg="addSp modSp mod modClrScheme chgLayout">
        <pc:chgData name="Tom Fiddaman" userId="a58d4e45-b57a-467f-b586-4e74a974bf07" providerId="ADAL" clId="{7C46116A-C80A-4D2F-970D-69B686BFBC81}" dt="2026-07-13T23:54:21.789" v="131" actId="20577"/>
        <pc:sldMkLst>
          <pc:docMk/>
          <pc:sldMk cId="3587700426" sldId="283"/>
        </pc:sldMkLst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2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4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5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9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0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1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2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3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5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14.144" v="120" actId="1036"/>
          <ac:spMkLst>
            <pc:docMk/>
            <pc:sldMk cId="3587700426" sldId="283"/>
            <ac:spMk id="17" creationId="{00000000-0000-0000-0000-000000000000}"/>
          </ac:spMkLst>
        </pc:spChg>
        <pc:spChg chg="add mod ord">
          <ac:chgData name="Tom Fiddaman" userId="a58d4e45-b57a-467f-b586-4e74a974bf07" providerId="ADAL" clId="{7C46116A-C80A-4D2F-970D-69B686BFBC81}" dt="2026-07-13T23:54:21.789" v="131" actId="20577"/>
          <ac:spMkLst>
            <pc:docMk/>
            <pc:sldMk cId="3587700426" sldId="283"/>
            <ac:spMk id="18" creationId="{01BE50FF-4041-6FA9-A6E2-BD28CF6B2651}"/>
          </ac:spMkLst>
        </pc:spChg>
      </pc:sldChg>
      <pc:sldChg chg="modSp mod">
        <pc:chgData name="Tom Fiddaman" userId="a58d4e45-b57a-467f-b586-4e74a974bf07" providerId="ADAL" clId="{7C46116A-C80A-4D2F-970D-69B686BFBC81}" dt="2026-07-13T23:54:02.445" v="104" actId="207"/>
        <pc:sldMkLst>
          <pc:docMk/>
          <pc:sldMk cId="3389028466" sldId="284"/>
        </pc:sldMkLst>
        <pc:spChg chg="mod">
          <ac:chgData name="Tom Fiddaman" userId="a58d4e45-b57a-467f-b586-4e74a974bf07" providerId="ADAL" clId="{7C46116A-C80A-4D2F-970D-69B686BFBC81}" dt="2026-07-13T23:53:57.551" v="103" actId="14100"/>
          <ac:spMkLst>
            <pc:docMk/>
            <pc:sldMk cId="3389028466" sldId="284"/>
            <ac:spMk id="2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4:02.445" v="104" actId="207"/>
          <ac:spMkLst>
            <pc:docMk/>
            <pc:sldMk cId="3389028466" sldId="284"/>
            <ac:spMk id="3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3T23:55:34.316" v="135" actId="207"/>
        <pc:sldMkLst>
          <pc:docMk/>
          <pc:sldMk cId="151562277" sldId="287"/>
        </pc:sldMkLst>
        <pc:spChg chg="mod">
          <ac:chgData name="Tom Fiddaman" userId="a58d4e45-b57a-467f-b586-4e74a974bf07" providerId="ADAL" clId="{7C46116A-C80A-4D2F-970D-69B686BFBC81}" dt="2026-07-13T23:55:34.316" v="135" actId="207"/>
          <ac:spMkLst>
            <pc:docMk/>
            <pc:sldMk cId="151562277" sldId="287"/>
            <ac:spMk id="3" creationId="{00000000-0000-0000-0000-000000000000}"/>
          </ac:spMkLst>
        </pc:spChg>
      </pc:sldChg>
      <pc:sldChg chg="addSp modSp mod modClrScheme chgLayout">
        <pc:chgData name="Tom Fiddaman" userId="a58d4e45-b57a-467f-b586-4e74a974bf07" providerId="ADAL" clId="{7C46116A-C80A-4D2F-970D-69B686BFBC81}" dt="2026-07-13T23:56:07.921" v="180" actId="20577"/>
        <pc:sldMkLst>
          <pc:docMk/>
          <pc:sldMk cId="2592450112" sldId="297"/>
        </pc:sldMkLst>
        <pc:spChg chg="add mod ord">
          <ac:chgData name="Tom Fiddaman" userId="a58d4e45-b57a-467f-b586-4e74a974bf07" providerId="ADAL" clId="{7C46116A-C80A-4D2F-970D-69B686BFBC81}" dt="2026-07-13T23:56:07.921" v="180" actId="20577"/>
          <ac:spMkLst>
            <pc:docMk/>
            <pc:sldMk cId="2592450112" sldId="297"/>
            <ac:spMk id="9" creationId="{591CC151-7879-AB63-7515-3B81F742E57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10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12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13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15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16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20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22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23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24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3T23:55:46.228" v="150" actId="1036"/>
          <ac:spMkLst>
            <pc:docMk/>
            <pc:sldMk cId="2592450112" sldId="297"/>
            <ac:spMk id="25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3T23:56:22.750" v="182" actId="207"/>
        <pc:sldMkLst>
          <pc:docMk/>
          <pc:sldMk cId="2257128638" sldId="301"/>
        </pc:sldMkLst>
        <pc:spChg chg="mod">
          <ac:chgData name="Tom Fiddaman" userId="a58d4e45-b57a-467f-b586-4e74a974bf07" providerId="ADAL" clId="{7C46116A-C80A-4D2F-970D-69B686BFBC81}" dt="2026-07-13T23:56:22.750" v="182" actId="207"/>
          <ac:spMkLst>
            <pc:docMk/>
            <pc:sldMk cId="2257128638" sldId="301"/>
            <ac:spMk id="3" creationId="{00000000-0000-0000-0000-000000000000}"/>
          </ac:spMkLst>
        </pc:spChg>
      </pc:sldChg>
      <pc:sldChg chg="del">
        <pc:chgData name="Tom Fiddaman" userId="a58d4e45-b57a-467f-b586-4e74a974bf07" providerId="ADAL" clId="{7C46116A-C80A-4D2F-970D-69B686BFBC81}" dt="2026-07-13T23:58:10.208" v="196" actId="47"/>
        <pc:sldMkLst>
          <pc:docMk/>
          <pc:sldMk cId="3744928844" sldId="309"/>
        </pc:sldMkLst>
      </pc:sldChg>
      <pc:sldChg chg="addSp modSp mod">
        <pc:chgData name="Tom Fiddaman" userId="a58d4e45-b57a-467f-b586-4e74a974bf07" providerId="ADAL" clId="{7C46116A-C80A-4D2F-970D-69B686BFBC81}" dt="2026-07-13T23:57:57.699" v="195" actId="207"/>
        <pc:sldMkLst>
          <pc:docMk/>
          <pc:sldMk cId="3671954486" sldId="310"/>
        </pc:sldMkLst>
        <pc:spChg chg="add mod">
          <ac:chgData name="Tom Fiddaman" userId="a58d4e45-b57a-467f-b586-4e74a974bf07" providerId="ADAL" clId="{7C46116A-C80A-4D2F-970D-69B686BFBC81}" dt="2026-07-13T23:57:13.344" v="189" actId="1076"/>
          <ac:spMkLst>
            <pc:docMk/>
            <pc:sldMk cId="3671954486" sldId="310"/>
            <ac:spMk id="4" creationId="{6E6A6317-5AE9-7022-927C-6CFC684D99C5}"/>
          </ac:spMkLst>
        </pc:spChg>
        <pc:spChg chg="add mod">
          <ac:chgData name="Tom Fiddaman" userId="a58d4e45-b57a-467f-b586-4e74a974bf07" providerId="ADAL" clId="{7C46116A-C80A-4D2F-970D-69B686BFBC81}" dt="2026-07-13T23:57:57.699" v="195" actId="207"/>
          <ac:spMkLst>
            <pc:docMk/>
            <pc:sldMk cId="3671954486" sldId="310"/>
            <ac:spMk id="13" creationId="{98B182A3-BCA6-EF09-3920-BC04B56394A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B2B802-8A24-410B-AB33-7D8DA1A8814B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2FD9BD-0014-42E9-AC26-5711853E9DAE}">
      <dgm:prSet phldrT="[Text]" custT="1"/>
      <dgm:spPr/>
      <dgm:t>
        <a:bodyPr/>
        <a:lstStyle/>
        <a:p>
          <a:r>
            <a:rPr lang="en-US" sz="400" dirty="0"/>
            <a:t>hunger</a:t>
          </a:r>
        </a:p>
      </dgm:t>
    </dgm:pt>
    <dgm:pt modelId="{CC989DC5-8FC8-4EDF-92DD-E7164F5F90AF}" type="parTrans" cxnId="{DDDA4186-A841-4CEB-AB6F-625EB957168F}">
      <dgm:prSet/>
      <dgm:spPr/>
      <dgm:t>
        <a:bodyPr/>
        <a:lstStyle/>
        <a:p>
          <a:endParaRPr lang="en-US" sz="1600"/>
        </a:p>
      </dgm:t>
    </dgm:pt>
    <dgm:pt modelId="{76D90847-59EB-462A-8735-BD2E4524E365}" type="sibTrans" cxnId="{DDDA4186-A841-4CEB-AB6F-625EB957168F}">
      <dgm:prSet/>
      <dgm:spPr/>
      <dgm:t>
        <a:bodyPr/>
        <a:lstStyle/>
        <a:p>
          <a:endParaRPr lang="en-US" sz="1600"/>
        </a:p>
      </dgm:t>
    </dgm:pt>
    <dgm:pt modelId="{0EFC936D-A1AF-47ED-BD03-1F2769DD18B9}">
      <dgm:prSet phldrT="[Text]" custT="1"/>
      <dgm:spPr/>
      <dgm:t>
        <a:bodyPr/>
        <a:lstStyle/>
        <a:p>
          <a:r>
            <a:rPr lang="en-US" sz="400" dirty="0"/>
            <a:t>sniffing</a:t>
          </a:r>
        </a:p>
      </dgm:t>
    </dgm:pt>
    <dgm:pt modelId="{425F2364-046A-4A32-A912-11396BA7B4DA}" type="parTrans" cxnId="{0E21C590-4DB7-46C5-98FA-2D0AB70B43EC}">
      <dgm:prSet/>
      <dgm:spPr/>
      <dgm:t>
        <a:bodyPr/>
        <a:lstStyle/>
        <a:p>
          <a:endParaRPr lang="en-US" sz="1600"/>
        </a:p>
      </dgm:t>
    </dgm:pt>
    <dgm:pt modelId="{0F01A934-26C3-4DA2-BBA2-7F332CB5B664}" type="sibTrans" cxnId="{0E21C590-4DB7-46C5-98FA-2D0AB70B43EC}">
      <dgm:prSet/>
      <dgm:spPr/>
      <dgm:t>
        <a:bodyPr/>
        <a:lstStyle/>
        <a:p>
          <a:endParaRPr lang="en-US" sz="1600"/>
        </a:p>
      </dgm:t>
    </dgm:pt>
    <dgm:pt modelId="{524A06E8-E9E6-45BD-B1AF-72574814DB4A}">
      <dgm:prSet phldrT="[Text]" custT="1"/>
      <dgm:spPr/>
      <dgm:t>
        <a:bodyPr/>
        <a:lstStyle/>
        <a:p>
          <a:r>
            <a:rPr lang="en-US" sz="400" dirty="0"/>
            <a:t>finding</a:t>
          </a:r>
        </a:p>
      </dgm:t>
    </dgm:pt>
    <dgm:pt modelId="{ED2471AF-2017-4D29-B38F-1E0FE4B6D4BC}" type="parTrans" cxnId="{FC810083-0452-4A1A-9947-8EEEF83C3FD2}">
      <dgm:prSet/>
      <dgm:spPr/>
      <dgm:t>
        <a:bodyPr/>
        <a:lstStyle/>
        <a:p>
          <a:endParaRPr lang="en-US" sz="1600"/>
        </a:p>
      </dgm:t>
    </dgm:pt>
    <dgm:pt modelId="{0632A22A-86C9-49AD-A62A-260C97FD584E}" type="sibTrans" cxnId="{FC810083-0452-4A1A-9947-8EEEF83C3FD2}">
      <dgm:prSet/>
      <dgm:spPr/>
      <dgm:t>
        <a:bodyPr/>
        <a:lstStyle/>
        <a:p>
          <a:endParaRPr lang="en-US" sz="1600"/>
        </a:p>
      </dgm:t>
    </dgm:pt>
    <dgm:pt modelId="{9FCBC837-4182-424D-BD35-0BA8BE8A17EE}">
      <dgm:prSet phldrT="[Text]" custT="1"/>
      <dgm:spPr/>
      <dgm:t>
        <a:bodyPr/>
        <a:lstStyle/>
        <a:p>
          <a:r>
            <a:rPr lang="en-US" sz="400" dirty="0"/>
            <a:t>eating</a:t>
          </a:r>
        </a:p>
      </dgm:t>
    </dgm:pt>
    <dgm:pt modelId="{51CBD0C6-4252-48DF-A28D-D7044D1C20EF}" type="parTrans" cxnId="{8BDBD2D6-6839-4781-A235-D3F2A302FD34}">
      <dgm:prSet/>
      <dgm:spPr/>
      <dgm:t>
        <a:bodyPr/>
        <a:lstStyle/>
        <a:p>
          <a:endParaRPr lang="en-US" sz="1600"/>
        </a:p>
      </dgm:t>
    </dgm:pt>
    <dgm:pt modelId="{CC0DC463-1D0A-46AF-B0E0-7280E43B8956}" type="sibTrans" cxnId="{8BDBD2D6-6839-4781-A235-D3F2A302FD34}">
      <dgm:prSet/>
      <dgm:spPr/>
      <dgm:t>
        <a:bodyPr/>
        <a:lstStyle/>
        <a:p>
          <a:endParaRPr lang="en-US" sz="1600"/>
        </a:p>
      </dgm:t>
    </dgm:pt>
    <dgm:pt modelId="{D953D80F-1BF1-44EB-B283-39AE76D991B4}">
      <dgm:prSet phldrT="[Text]" custT="1"/>
      <dgm:spPr/>
      <dgm:t>
        <a:bodyPr/>
        <a:lstStyle/>
        <a:p>
          <a:r>
            <a:rPr lang="en-US" sz="400" dirty="0"/>
            <a:t>perceiving</a:t>
          </a:r>
        </a:p>
      </dgm:t>
    </dgm:pt>
    <dgm:pt modelId="{B6DA5E1C-09C2-40A0-BD0B-59832F0D0C8A}" type="parTrans" cxnId="{A12104E1-0FB2-48DA-B3DE-C7E9F7661E8D}">
      <dgm:prSet/>
      <dgm:spPr/>
      <dgm:t>
        <a:bodyPr/>
        <a:lstStyle/>
        <a:p>
          <a:endParaRPr lang="en-US" sz="1600"/>
        </a:p>
      </dgm:t>
    </dgm:pt>
    <dgm:pt modelId="{2C199D30-ABC4-4CC6-B93F-EBE695E06912}" type="sibTrans" cxnId="{A12104E1-0FB2-48DA-B3DE-C7E9F7661E8D}">
      <dgm:prSet/>
      <dgm:spPr/>
      <dgm:t>
        <a:bodyPr/>
        <a:lstStyle/>
        <a:p>
          <a:endParaRPr lang="en-US" sz="1600"/>
        </a:p>
      </dgm:t>
    </dgm:pt>
    <dgm:pt modelId="{50571F24-D178-4124-AF92-64C8DFD7CC9F}" type="pres">
      <dgm:prSet presAssocID="{68B2B802-8A24-410B-AB33-7D8DA1A8814B}" presName="cycle" presStyleCnt="0">
        <dgm:presLayoutVars>
          <dgm:dir/>
          <dgm:resizeHandles val="exact"/>
        </dgm:presLayoutVars>
      </dgm:prSet>
      <dgm:spPr/>
    </dgm:pt>
    <dgm:pt modelId="{A311997B-7959-4495-ACDB-AA54E6DC9191}" type="pres">
      <dgm:prSet presAssocID="{2E2FD9BD-0014-42E9-AC26-5711853E9DAE}" presName="dummy" presStyleCnt="0"/>
      <dgm:spPr/>
    </dgm:pt>
    <dgm:pt modelId="{CC88E98D-850A-4CE9-BC98-521564364850}" type="pres">
      <dgm:prSet presAssocID="{2E2FD9BD-0014-42E9-AC26-5711853E9DAE}" presName="node" presStyleLbl="revTx" presStyleIdx="0" presStyleCnt="5">
        <dgm:presLayoutVars>
          <dgm:bulletEnabled val="1"/>
        </dgm:presLayoutVars>
      </dgm:prSet>
      <dgm:spPr/>
    </dgm:pt>
    <dgm:pt modelId="{D8C3B6E7-81AB-4FB0-A858-C1465770212C}" type="pres">
      <dgm:prSet presAssocID="{76D90847-59EB-462A-8735-BD2E4524E365}" presName="sibTrans" presStyleLbl="node1" presStyleIdx="0" presStyleCnt="5"/>
      <dgm:spPr/>
    </dgm:pt>
    <dgm:pt modelId="{2EDCC8C9-4DFC-4B13-BCF6-2E984752B362}" type="pres">
      <dgm:prSet presAssocID="{0EFC936D-A1AF-47ED-BD03-1F2769DD18B9}" presName="dummy" presStyleCnt="0"/>
      <dgm:spPr/>
    </dgm:pt>
    <dgm:pt modelId="{B0454B10-8F34-491A-9D24-B1FF1EE77FD7}" type="pres">
      <dgm:prSet presAssocID="{0EFC936D-A1AF-47ED-BD03-1F2769DD18B9}" presName="node" presStyleLbl="revTx" presStyleIdx="1" presStyleCnt="5">
        <dgm:presLayoutVars>
          <dgm:bulletEnabled val="1"/>
        </dgm:presLayoutVars>
      </dgm:prSet>
      <dgm:spPr/>
    </dgm:pt>
    <dgm:pt modelId="{DE474B86-7768-4746-965F-6981F741DCAC}" type="pres">
      <dgm:prSet presAssocID="{0F01A934-26C3-4DA2-BBA2-7F332CB5B664}" presName="sibTrans" presStyleLbl="node1" presStyleIdx="1" presStyleCnt="5"/>
      <dgm:spPr/>
    </dgm:pt>
    <dgm:pt modelId="{022D313C-9E2C-45D5-8396-4D92308046BE}" type="pres">
      <dgm:prSet presAssocID="{524A06E8-E9E6-45BD-B1AF-72574814DB4A}" presName="dummy" presStyleCnt="0"/>
      <dgm:spPr/>
    </dgm:pt>
    <dgm:pt modelId="{D55ED4EC-8FC2-4CC5-B40B-EFF105A6BB99}" type="pres">
      <dgm:prSet presAssocID="{524A06E8-E9E6-45BD-B1AF-72574814DB4A}" presName="node" presStyleLbl="revTx" presStyleIdx="2" presStyleCnt="5">
        <dgm:presLayoutVars>
          <dgm:bulletEnabled val="1"/>
        </dgm:presLayoutVars>
      </dgm:prSet>
      <dgm:spPr/>
    </dgm:pt>
    <dgm:pt modelId="{B6DCE57C-1CD2-49AA-A738-F1079CAC1493}" type="pres">
      <dgm:prSet presAssocID="{0632A22A-86C9-49AD-A62A-260C97FD584E}" presName="sibTrans" presStyleLbl="node1" presStyleIdx="2" presStyleCnt="5"/>
      <dgm:spPr/>
    </dgm:pt>
    <dgm:pt modelId="{BEC5E45F-2BC6-4668-BEDE-7A833B42B231}" type="pres">
      <dgm:prSet presAssocID="{9FCBC837-4182-424D-BD35-0BA8BE8A17EE}" presName="dummy" presStyleCnt="0"/>
      <dgm:spPr/>
    </dgm:pt>
    <dgm:pt modelId="{4FDEF6CC-7E95-40CE-B3A7-9110EAC3ABE7}" type="pres">
      <dgm:prSet presAssocID="{9FCBC837-4182-424D-BD35-0BA8BE8A17EE}" presName="node" presStyleLbl="revTx" presStyleIdx="3" presStyleCnt="5">
        <dgm:presLayoutVars>
          <dgm:bulletEnabled val="1"/>
        </dgm:presLayoutVars>
      </dgm:prSet>
      <dgm:spPr/>
    </dgm:pt>
    <dgm:pt modelId="{CA0FBB58-3167-404F-B0E9-CF64653FB9E1}" type="pres">
      <dgm:prSet presAssocID="{CC0DC463-1D0A-46AF-B0E0-7280E43B8956}" presName="sibTrans" presStyleLbl="node1" presStyleIdx="3" presStyleCnt="5"/>
      <dgm:spPr/>
    </dgm:pt>
    <dgm:pt modelId="{AECF6C56-9416-43E9-BC68-02FF68C8A19B}" type="pres">
      <dgm:prSet presAssocID="{D953D80F-1BF1-44EB-B283-39AE76D991B4}" presName="dummy" presStyleCnt="0"/>
      <dgm:spPr/>
    </dgm:pt>
    <dgm:pt modelId="{B7E43454-0926-4581-9726-B0FA22B06928}" type="pres">
      <dgm:prSet presAssocID="{D953D80F-1BF1-44EB-B283-39AE76D991B4}" presName="node" presStyleLbl="revTx" presStyleIdx="4" presStyleCnt="5">
        <dgm:presLayoutVars>
          <dgm:bulletEnabled val="1"/>
        </dgm:presLayoutVars>
      </dgm:prSet>
      <dgm:spPr/>
    </dgm:pt>
    <dgm:pt modelId="{5B49F35D-B482-4150-A02E-3EB1F9C43283}" type="pres">
      <dgm:prSet presAssocID="{2C199D30-ABC4-4CC6-B93F-EBE695E06912}" presName="sibTrans" presStyleLbl="node1" presStyleIdx="4" presStyleCnt="5"/>
      <dgm:spPr/>
    </dgm:pt>
  </dgm:ptLst>
  <dgm:cxnLst>
    <dgm:cxn modelId="{32291401-3E63-4770-A7EC-608F78C99822}" type="presOf" srcId="{CC0DC463-1D0A-46AF-B0E0-7280E43B8956}" destId="{CA0FBB58-3167-404F-B0E9-CF64653FB9E1}" srcOrd="0" destOrd="0" presId="urn:microsoft.com/office/officeart/2005/8/layout/cycle1"/>
    <dgm:cxn modelId="{6C7ECE07-9D0D-46C6-8A99-4DB13934EAA0}" type="presOf" srcId="{0632A22A-86C9-49AD-A62A-260C97FD584E}" destId="{B6DCE57C-1CD2-49AA-A738-F1079CAC1493}" srcOrd="0" destOrd="0" presId="urn:microsoft.com/office/officeart/2005/8/layout/cycle1"/>
    <dgm:cxn modelId="{A1BFBE1F-0025-4859-B58D-9E9570B7F7C9}" type="presOf" srcId="{D953D80F-1BF1-44EB-B283-39AE76D991B4}" destId="{B7E43454-0926-4581-9726-B0FA22B06928}" srcOrd="0" destOrd="0" presId="urn:microsoft.com/office/officeart/2005/8/layout/cycle1"/>
    <dgm:cxn modelId="{0869FC1F-2782-4335-B94B-3F69D26E446F}" type="presOf" srcId="{2E2FD9BD-0014-42E9-AC26-5711853E9DAE}" destId="{CC88E98D-850A-4CE9-BC98-521564364850}" srcOrd="0" destOrd="0" presId="urn:microsoft.com/office/officeart/2005/8/layout/cycle1"/>
    <dgm:cxn modelId="{2E4F6F39-AE34-4A48-923A-5E398892EB36}" type="presOf" srcId="{68B2B802-8A24-410B-AB33-7D8DA1A8814B}" destId="{50571F24-D178-4124-AF92-64C8DFD7CC9F}" srcOrd="0" destOrd="0" presId="urn:microsoft.com/office/officeart/2005/8/layout/cycle1"/>
    <dgm:cxn modelId="{F7A45661-CE0B-4C72-961C-454C0689C89C}" type="presOf" srcId="{2C199D30-ABC4-4CC6-B93F-EBE695E06912}" destId="{5B49F35D-B482-4150-A02E-3EB1F9C43283}" srcOrd="0" destOrd="0" presId="urn:microsoft.com/office/officeart/2005/8/layout/cycle1"/>
    <dgm:cxn modelId="{B4A48743-9169-4C83-8B7D-F51A0AA5BEB7}" type="presOf" srcId="{0EFC936D-A1AF-47ED-BD03-1F2769DD18B9}" destId="{B0454B10-8F34-491A-9D24-B1FF1EE77FD7}" srcOrd="0" destOrd="0" presId="urn:microsoft.com/office/officeart/2005/8/layout/cycle1"/>
    <dgm:cxn modelId="{92C2FC74-9C20-4A80-917C-5369BD54F89C}" type="presOf" srcId="{524A06E8-E9E6-45BD-B1AF-72574814DB4A}" destId="{D55ED4EC-8FC2-4CC5-B40B-EFF105A6BB99}" srcOrd="0" destOrd="0" presId="urn:microsoft.com/office/officeart/2005/8/layout/cycle1"/>
    <dgm:cxn modelId="{FC810083-0452-4A1A-9947-8EEEF83C3FD2}" srcId="{68B2B802-8A24-410B-AB33-7D8DA1A8814B}" destId="{524A06E8-E9E6-45BD-B1AF-72574814DB4A}" srcOrd="2" destOrd="0" parTransId="{ED2471AF-2017-4D29-B38F-1E0FE4B6D4BC}" sibTransId="{0632A22A-86C9-49AD-A62A-260C97FD584E}"/>
    <dgm:cxn modelId="{DDDA4186-A841-4CEB-AB6F-625EB957168F}" srcId="{68B2B802-8A24-410B-AB33-7D8DA1A8814B}" destId="{2E2FD9BD-0014-42E9-AC26-5711853E9DAE}" srcOrd="0" destOrd="0" parTransId="{CC989DC5-8FC8-4EDF-92DD-E7164F5F90AF}" sibTransId="{76D90847-59EB-462A-8735-BD2E4524E365}"/>
    <dgm:cxn modelId="{7E4F6D88-9B04-4D0B-8067-2A87869AC839}" type="presOf" srcId="{9FCBC837-4182-424D-BD35-0BA8BE8A17EE}" destId="{4FDEF6CC-7E95-40CE-B3A7-9110EAC3ABE7}" srcOrd="0" destOrd="0" presId="urn:microsoft.com/office/officeart/2005/8/layout/cycle1"/>
    <dgm:cxn modelId="{0E21C590-4DB7-46C5-98FA-2D0AB70B43EC}" srcId="{68B2B802-8A24-410B-AB33-7D8DA1A8814B}" destId="{0EFC936D-A1AF-47ED-BD03-1F2769DD18B9}" srcOrd="1" destOrd="0" parTransId="{425F2364-046A-4A32-A912-11396BA7B4DA}" sibTransId="{0F01A934-26C3-4DA2-BBA2-7F332CB5B664}"/>
    <dgm:cxn modelId="{F92EDAB3-F5F7-4182-89A1-83EFBA2DCF73}" type="presOf" srcId="{76D90847-59EB-462A-8735-BD2E4524E365}" destId="{D8C3B6E7-81AB-4FB0-A858-C1465770212C}" srcOrd="0" destOrd="0" presId="urn:microsoft.com/office/officeart/2005/8/layout/cycle1"/>
    <dgm:cxn modelId="{8BDBD2D6-6839-4781-A235-D3F2A302FD34}" srcId="{68B2B802-8A24-410B-AB33-7D8DA1A8814B}" destId="{9FCBC837-4182-424D-BD35-0BA8BE8A17EE}" srcOrd="3" destOrd="0" parTransId="{51CBD0C6-4252-48DF-A28D-D7044D1C20EF}" sibTransId="{CC0DC463-1D0A-46AF-B0E0-7280E43B8956}"/>
    <dgm:cxn modelId="{A12104E1-0FB2-48DA-B3DE-C7E9F7661E8D}" srcId="{68B2B802-8A24-410B-AB33-7D8DA1A8814B}" destId="{D953D80F-1BF1-44EB-B283-39AE76D991B4}" srcOrd="4" destOrd="0" parTransId="{B6DA5E1C-09C2-40A0-BD0B-59832F0D0C8A}" sibTransId="{2C199D30-ABC4-4CC6-B93F-EBE695E06912}"/>
    <dgm:cxn modelId="{5584C0F8-037B-4F82-B218-59E804CB28B1}" type="presOf" srcId="{0F01A934-26C3-4DA2-BBA2-7F332CB5B664}" destId="{DE474B86-7768-4746-965F-6981F741DCAC}" srcOrd="0" destOrd="0" presId="urn:microsoft.com/office/officeart/2005/8/layout/cycle1"/>
    <dgm:cxn modelId="{CA39BCD4-C8AF-4527-8EED-083C1BFE9961}" type="presParOf" srcId="{50571F24-D178-4124-AF92-64C8DFD7CC9F}" destId="{A311997B-7959-4495-ACDB-AA54E6DC9191}" srcOrd="0" destOrd="0" presId="urn:microsoft.com/office/officeart/2005/8/layout/cycle1"/>
    <dgm:cxn modelId="{E2CB3489-5E3B-4D7D-8329-232F5E6F5154}" type="presParOf" srcId="{50571F24-D178-4124-AF92-64C8DFD7CC9F}" destId="{CC88E98D-850A-4CE9-BC98-521564364850}" srcOrd="1" destOrd="0" presId="urn:microsoft.com/office/officeart/2005/8/layout/cycle1"/>
    <dgm:cxn modelId="{5C955A61-597B-4316-B68D-70B0DA43D95A}" type="presParOf" srcId="{50571F24-D178-4124-AF92-64C8DFD7CC9F}" destId="{D8C3B6E7-81AB-4FB0-A858-C1465770212C}" srcOrd="2" destOrd="0" presId="urn:microsoft.com/office/officeart/2005/8/layout/cycle1"/>
    <dgm:cxn modelId="{A9AEA72D-841B-4CD4-A253-2BF49EA92262}" type="presParOf" srcId="{50571F24-D178-4124-AF92-64C8DFD7CC9F}" destId="{2EDCC8C9-4DFC-4B13-BCF6-2E984752B362}" srcOrd="3" destOrd="0" presId="urn:microsoft.com/office/officeart/2005/8/layout/cycle1"/>
    <dgm:cxn modelId="{71CEBB60-16F5-45A3-A4BB-9D31C59C6A2C}" type="presParOf" srcId="{50571F24-D178-4124-AF92-64C8DFD7CC9F}" destId="{B0454B10-8F34-491A-9D24-B1FF1EE77FD7}" srcOrd="4" destOrd="0" presId="urn:microsoft.com/office/officeart/2005/8/layout/cycle1"/>
    <dgm:cxn modelId="{2DB30F49-A7F8-4B42-9035-65120D6741BC}" type="presParOf" srcId="{50571F24-D178-4124-AF92-64C8DFD7CC9F}" destId="{DE474B86-7768-4746-965F-6981F741DCAC}" srcOrd="5" destOrd="0" presId="urn:microsoft.com/office/officeart/2005/8/layout/cycle1"/>
    <dgm:cxn modelId="{51DDDC8A-9945-4F04-8764-9B9136DDB788}" type="presParOf" srcId="{50571F24-D178-4124-AF92-64C8DFD7CC9F}" destId="{022D313C-9E2C-45D5-8396-4D92308046BE}" srcOrd="6" destOrd="0" presId="urn:microsoft.com/office/officeart/2005/8/layout/cycle1"/>
    <dgm:cxn modelId="{E617EBEB-C38D-4AF3-98BF-08C8E65E470B}" type="presParOf" srcId="{50571F24-D178-4124-AF92-64C8DFD7CC9F}" destId="{D55ED4EC-8FC2-4CC5-B40B-EFF105A6BB99}" srcOrd="7" destOrd="0" presId="urn:microsoft.com/office/officeart/2005/8/layout/cycle1"/>
    <dgm:cxn modelId="{602B7603-451C-4561-A3C7-1963EE358BB6}" type="presParOf" srcId="{50571F24-D178-4124-AF92-64C8DFD7CC9F}" destId="{B6DCE57C-1CD2-49AA-A738-F1079CAC1493}" srcOrd="8" destOrd="0" presId="urn:microsoft.com/office/officeart/2005/8/layout/cycle1"/>
    <dgm:cxn modelId="{37CB5FCE-3645-4AC4-B3E8-7F877F5245FA}" type="presParOf" srcId="{50571F24-D178-4124-AF92-64C8DFD7CC9F}" destId="{BEC5E45F-2BC6-4668-BEDE-7A833B42B231}" srcOrd="9" destOrd="0" presId="urn:microsoft.com/office/officeart/2005/8/layout/cycle1"/>
    <dgm:cxn modelId="{223CC772-D5E6-481B-AB13-73EE78D92C43}" type="presParOf" srcId="{50571F24-D178-4124-AF92-64C8DFD7CC9F}" destId="{4FDEF6CC-7E95-40CE-B3A7-9110EAC3ABE7}" srcOrd="10" destOrd="0" presId="urn:microsoft.com/office/officeart/2005/8/layout/cycle1"/>
    <dgm:cxn modelId="{EDBE63A3-1835-48BC-BF0F-54F36876EA81}" type="presParOf" srcId="{50571F24-D178-4124-AF92-64C8DFD7CC9F}" destId="{CA0FBB58-3167-404F-B0E9-CF64653FB9E1}" srcOrd="11" destOrd="0" presId="urn:microsoft.com/office/officeart/2005/8/layout/cycle1"/>
    <dgm:cxn modelId="{A7427A6B-44A4-4AEF-A822-DE1E79F672CB}" type="presParOf" srcId="{50571F24-D178-4124-AF92-64C8DFD7CC9F}" destId="{AECF6C56-9416-43E9-BC68-02FF68C8A19B}" srcOrd="12" destOrd="0" presId="urn:microsoft.com/office/officeart/2005/8/layout/cycle1"/>
    <dgm:cxn modelId="{428BBA17-355E-407E-B945-C084CD17D3E3}" type="presParOf" srcId="{50571F24-D178-4124-AF92-64C8DFD7CC9F}" destId="{B7E43454-0926-4581-9726-B0FA22B06928}" srcOrd="13" destOrd="0" presId="urn:microsoft.com/office/officeart/2005/8/layout/cycle1"/>
    <dgm:cxn modelId="{679ADEF5-021C-4E0C-A2FF-01C1EFB6E662}" type="presParOf" srcId="{50571F24-D178-4124-AF92-64C8DFD7CC9F}" destId="{5B49F35D-B482-4150-A02E-3EB1F9C43283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8E98D-850A-4CE9-BC98-521564364850}">
      <dsp:nvSpPr>
        <dsp:cNvPr id="0" name=""/>
        <dsp:cNvSpPr/>
      </dsp:nvSpPr>
      <dsp:spPr>
        <a:xfrm>
          <a:off x="761710" y="7343"/>
          <a:ext cx="238776" cy="23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" kern="1200" dirty="0"/>
            <a:t>hunger</a:t>
          </a:r>
        </a:p>
      </dsp:txBody>
      <dsp:txXfrm>
        <a:off x="761710" y="7343"/>
        <a:ext cx="238776" cy="238776"/>
      </dsp:txXfrm>
    </dsp:sp>
    <dsp:sp modelId="{D8C3B6E7-81AB-4FB0-A858-C1465770212C}">
      <dsp:nvSpPr>
        <dsp:cNvPr id="0" name=""/>
        <dsp:cNvSpPr/>
      </dsp:nvSpPr>
      <dsp:spPr>
        <a:xfrm>
          <a:off x="200176" y="454"/>
          <a:ext cx="895046" cy="895046"/>
        </a:xfrm>
        <a:prstGeom prst="circularArrow">
          <a:avLst>
            <a:gd name="adj1" fmla="val 5202"/>
            <a:gd name="adj2" fmla="val 336056"/>
            <a:gd name="adj3" fmla="val 21292661"/>
            <a:gd name="adj4" fmla="val 19766748"/>
            <a:gd name="adj5" fmla="val 606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454B10-8F34-491A-9D24-B1FF1EE77FD7}">
      <dsp:nvSpPr>
        <dsp:cNvPr id="0" name=""/>
        <dsp:cNvSpPr/>
      </dsp:nvSpPr>
      <dsp:spPr>
        <a:xfrm>
          <a:off x="905959" y="451294"/>
          <a:ext cx="238776" cy="23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" kern="1200" dirty="0"/>
            <a:t>sniffing</a:t>
          </a:r>
        </a:p>
      </dsp:txBody>
      <dsp:txXfrm>
        <a:off x="905959" y="451294"/>
        <a:ext cx="238776" cy="238776"/>
      </dsp:txXfrm>
    </dsp:sp>
    <dsp:sp modelId="{DE474B86-7768-4746-965F-6981F741DCAC}">
      <dsp:nvSpPr>
        <dsp:cNvPr id="0" name=""/>
        <dsp:cNvSpPr/>
      </dsp:nvSpPr>
      <dsp:spPr>
        <a:xfrm>
          <a:off x="200176" y="454"/>
          <a:ext cx="895046" cy="895046"/>
        </a:xfrm>
        <a:prstGeom prst="circularArrow">
          <a:avLst>
            <a:gd name="adj1" fmla="val 5202"/>
            <a:gd name="adj2" fmla="val 336056"/>
            <a:gd name="adj3" fmla="val 4014096"/>
            <a:gd name="adj4" fmla="val 2253985"/>
            <a:gd name="adj5" fmla="val 606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5ED4EC-8FC2-4CC5-B40B-EFF105A6BB99}">
      <dsp:nvSpPr>
        <dsp:cNvPr id="0" name=""/>
        <dsp:cNvSpPr/>
      </dsp:nvSpPr>
      <dsp:spPr>
        <a:xfrm>
          <a:off x="528311" y="725671"/>
          <a:ext cx="238776" cy="23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" kern="1200" dirty="0"/>
            <a:t>finding</a:t>
          </a:r>
        </a:p>
      </dsp:txBody>
      <dsp:txXfrm>
        <a:off x="528311" y="725671"/>
        <a:ext cx="238776" cy="238776"/>
      </dsp:txXfrm>
    </dsp:sp>
    <dsp:sp modelId="{B6DCE57C-1CD2-49AA-A738-F1079CAC1493}">
      <dsp:nvSpPr>
        <dsp:cNvPr id="0" name=""/>
        <dsp:cNvSpPr/>
      </dsp:nvSpPr>
      <dsp:spPr>
        <a:xfrm>
          <a:off x="200176" y="454"/>
          <a:ext cx="895046" cy="895046"/>
        </a:xfrm>
        <a:prstGeom prst="circularArrow">
          <a:avLst>
            <a:gd name="adj1" fmla="val 5202"/>
            <a:gd name="adj2" fmla="val 336056"/>
            <a:gd name="adj3" fmla="val 8209959"/>
            <a:gd name="adj4" fmla="val 6449848"/>
            <a:gd name="adj5" fmla="val 606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DEF6CC-7E95-40CE-B3A7-9110EAC3ABE7}">
      <dsp:nvSpPr>
        <dsp:cNvPr id="0" name=""/>
        <dsp:cNvSpPr/>
      </dsp:nvSpPr>
      <dsp:spPr>
        <a:xfrm>
          <a:off x="150664" y="451294"/>
          <a:ext cx="238776" cy="23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" kern="1200" dirty="0"/>
            <a:t>eating</a:t>
          </a:r>
        </a:p>
      </dsp:txBody>
      <dsp:txXfrm>
        <a:off x="150664" y="451294"/>
        <a:ext cx="238776" cy="238776"/>
      </dsp:txXfrm>
    </dsp:sp>
    <dsp:sp modelId="{CA0FBB58-3167-404F-B0E9-CF64653FB9E1}">
      <dsp:nvSpPr>
        <dsp:cNvPr id="0" name=""/>
        <dsp:cNvSpPr/>
      </dsp:nvSpPr>
      <dsp:spPr>
        <a:xfrm>
          <a:off x="200176" y="454"/>
          <a:ext cx="895046" cy="895046"/>
        </a:xfrm>
        <a:prstGeom prst="circularArrow">
          <a:avLst>
            <a:gd name="adj1" fmla="val 5202"/>
            <a:gd name="adj2" fmla="val 336056"/>
            <a:gd name="adj3" fmla="val 12297197"/>
            <a:gd name="adj4" fmla="val 10771283"/>
            <a:gd name="adj5" fmla="val 606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E43454-0926-4581-9726-B0FA22B06928}">
      <dsp:nvSpPr>
        <dsp:cNvPr id="0" name=""/>
        <dsp:cNvSpPr/>
      </dsp:nvSpPr>
      <dsp:spPr>
        <a:xfrm>
          <a:off x="294913" y="7343"/>
          <a:ext cx="238776" cy="23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" kern="1200" dirty="0"/>
            <a:t>perceiving</a:t>
          </a:r>
        </a:p>
      </dsp:txBody>
      <dsp:txXfrm>
        <a:off x="294913" y="7343"/>
        <a:ext cx="238776" cy="238776"/>
      </dsp:txXfrm>
    </dsp:sp>
    <dsp:sp modelId="{5B49F35D-B482-4150-A02E-3EB1F9C43283}">
      <dsp:nvSpPr>
        <dsp:cNvPr id="0" name=""/>
        <dsp:cNvSpPr/>
      </dsp:nvSpPr>
      <dsp:spPr>
        <a:xfrm>
          <a:off x="200176" y="454"/>
          <a:ext cx="895046" cy="895046"/>
        </a:xfrm>
        <a:prstGeom prst="circularArrow">
          <a:avLst>
            <a:gd name="adj1" fmla="val 5202"/>
            <a:gd name="adj2" fmla="val 336056"/>
            <a:gd name="adj3" fmla="val 16865087"/>
            <a:gd name="adj4" fmla="val 15198858"/>
            <a:gd name="adj5" fmla="val 606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413E3-346A-4CDF-B674-BA1E32DEE61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5A6A1-2D7F-4374-938F-A6154183C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9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does all that without arrays, so you don’t have to specify twelve legs, six ears, and three tails,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009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you really want three dogs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19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19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60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19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you really want three dogs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A6A1-2D7F-4374-938F-A6154183CA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33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Fid\AppData\Local\Microsoft\Windows\Temporary Internet Files\Content.Outlook\IHJZNCLV\V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2198" y="0"/>
            <a:ext cx="10338600" cy="519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591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56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8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37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90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23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22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11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0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225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6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Fid\AppData\Local\Microsoft\Windows\Temporary Internet Files\Content.Outlook\IHJZNCLV\V1.pn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2198" y="0"/>
            <a:ext cx="10338600" cy="519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-1102198" y="672"/>
            <a:ext cx="10338600" cy="5193186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DEFCA-CF03-4F6C-8113-558FC0BF65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EFB5E-2FC8-44B3-8EF0-3EA04512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2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09600" y="2495550"/>
            <a:ext cx="7772400" cy="1102519"/>
          </a:xfrm>
        </p:spPr>
        <p:txBody>
          <a:bodyPr/>
          <a:lstStyle/>
          <a:p>
            <a:r>
              <a:rPr lang="en-US" sz="6000" dirty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VENTITY</a:t>
            </a:r>
            <a:r>
              <a:rPr lang="en-US" sz="3200" baseline="100000" dirty="0">
                <a:solidFill>
                  <a:schemeClr val="bg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™</a:t>
            </a:r>
            <a:endParaRPr lang="en-US" baseline="1000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38550"/>
            <a:ext cx="6400800" cy="1314450"/>
          </a:xfrm>
        </p:spPr>
        <p:txBody>
          <a:bodyPr/>
          <a:lstStyle/>
          <a:p>
            <a:r>
              <a:rPr lang="en-US" i="1" dirty="0"/>
              <a:t>and Entity based</a:t>
            </a:r>
          </a:p>
          <a:p>
            <a:r>
              <a:rPr lang="en-US" i="1" dirty="0"/>
              <a:t>system dynamics modelling</a:t>
            </a:r>
            <a:endParaRPr lang="en-US" dirty="0"/>
          </a:p>
          <a:p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6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57400" y="2233789"/>
            <a:ext cx="1180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[   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63269" y="2775287"/>
            <a:ext cx="1180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[   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41371" y="2867619"/>
            <a:ext cx="8418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</a:rPr>
              <a:t>[  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78015" y="1556087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[  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54404" y="1604067"/>
            <a:ext cx="2627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[         ]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775287"/>
            <a:ext cx="48586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306" y="3080087"/>
            <a:ext cx="232029" cy="57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77" y="2366474"/>
            <a:ext cx="557975" cy="81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928" y="1798036"/>
            <a:ext cx="1773364" cy="97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597" y="1810022"/>
            <a:ext cx="174022" cy="18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FD3208-55CD-6183-DC6C-435ACF085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Array Equations</a:t>
            </a:r>
          </a:p>
        </p:txBody>
      </p:sp>
    </p:spTree>
    <p:extLst>
      <p:ext uri="{BB962C8B-B14F-4D97-AF65-F5344CB8AC3E}">
        <p14:creationId xmlns:p14="http://schemas.microsoft.com/office/powerpoint/2010/main" val="217522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AKA object, class, subsystem, sector, agent</a:t>
            </a:r>
          </a:p>
          <a:p>
            <a:endParaRPr lang="en-US" dirty="0"/>
          </a:p>
          <a:p>
            <a:r>
              <a:rPr lang="en-US" dirty="0"/>
              <a:t>Organizes a group of equations with similar detail and function into a single container</a:t>
            </a:r>
          </a:p>
          <a:p>
            <a:r>
              <a:rPr lang="en-US" dirty="0"/>
              <a:t>Defines the structure of a generic entity, to be instantiated later</a:t>
            </a:r>
          </a:p>
          <a:p>
            <a:r>
              <a:rPr lang="en-US" dirty="0"/>
              <a:t>Singleton entities, like the Model itself, have just one instance</a:t>
            </a:r>
          </a:p>
        </p:txBody>
      </p:sp>
    </p:spTree>
    <p:extLst>
      <p:ext uri="{BB962C8B-B14F-4D97-AF65-F5344CB8AC3E}">
        <p14:creationId xmlns:p14="http://schemas.microsoft.com/office/powerpoint/2010/main" val="74783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19400" y="1733550"/>
            <a:ext cx="3730508" cy="1828800"/>
            <a:chOff x="404960" y="3175"/>
            <a:chExt cx="3730508" cy="1828800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488" y="3175"/>
              <a:ext cx="2649894" cy="18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04960" y="57150"/>
              <a:ext cx="373050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>
                  <a:solidFill>
                    <a:srgbClr val="FF0000"/>
                  </a:solidFill>
                </a:rPr>
                <a:t>[         </a:t>
              </a:r>
              <a:r>
                <a:rPr lang="en-US" sz="6000" dirty="0">
                  <a:solidFill>
                    <a:srgbClr val="FF0000"/>
                  </a:solidFill>
                </a:rPr>
                <a:t> </a:t>
              </a:r>
              <a:r>
                <a:rPr lang="en-US" sz="9600" dirty="0">
                  <a:solidFill>
                    <a:srgbClr val="FF0000"/>
                  </a:solidFill>
                </a:rPr>
                <a:t>]</a:t>
              </a:r>
            </a:p>
          </p:txBody>
        </p:sp>
      </p:grp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5325679"/>
              </p:ext>
            </p:extLst>
          </p:nvPr>
        </p:nvGraphicFramePr>
        <p:xfrm>
          <a:off x="3733800" y="2874585"/>
          <a:ext cx="1295400" cy="96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1A43D52B-51F6-7947-8BB1-E3D9E4F72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Entity</a:t>
            </a:r>
          </a:p>
        </p:txBody>
      </p:sp>
    </p:spTree>
    <p:extLst>
      <p:ext uri="{BB962C8B-B14F-4D97-AF65-F5344CB8AC3E}">
        <p14:creationId xmlns:p14="http://schemas.microsoft.com/office/powerpoint/2010/main" val="79664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Entities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Instantiate from data, e.g., a relational table</a:t>
            </a:r>
          </a:p>
          <a:p>
            <a:r>
              <a:rPr lang="en-US" dirty="0"/>
              <a:t>Create on the fly, during a simulation, via Actions</a:t>
            </a:r>
          </a:p>
        </p:txBody>
      </p:sp>
    </p:spTree>
    <p:extLst>
      <p:ext uri="{BB962C8B-B14F-4D97-AF65-F5344CB8AC3E}">
        <p14:creationId xmlns:p14="http://schemas.microsoft.com/office/powerpoint/2010/main" val="3163135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7525"/>
            <a:ext cx="92047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[                             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9600" dirty="0">
                <a:solidFill>
                  <a:srgbClr val="FF0000"/>
                </a:solidFill>
              </a:rPr>
              <a:t>]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28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706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6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8CE1B-7FE2-7A02-1B27-C2F4DED35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Collection of Entities</a:t>
            </a:r>
          </a:p>
        </p:txBody>
      </p:sp>
    </p:spTree>
    <p:extLst>
      <p:ext uri="{BB962C8B-B14F-4D97-AF65-F5344CB8AC3E}">
        <p14:creationId xmlns:p14="http://schemas.microsoft.com/office/powerpoint/2010/main" val="114737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205979"/>
            <a:ext cx="883920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How do you know which entity is which?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Attributes</a:t>
            </a:r>
            <a:r>
              <a:rPr lang="en-US" dirty="0"/>
              <a:t> identify entities and contain ancillary properties</a:t>
            </a:r>
          </a:p>
          <a:p>
            <a:r>
              <a:rPr lang="en-US" dirty="0"/>
              <a:t>Attributes are like array dimensions, but…</a:t>
            </a:r>
          </a:p>
          <a:p>
            <a:pPr lvl="1"/>
            <a:r>
              <a:rPr lang="en-US" dirty="0"/>
              <a:t>No need to define all combinations of elements, so sparse matrices are easy to handle</a:t>
            </a:r>
          </a:p>
          <a:p>
            <a:pPr lvl="1"/>
            <a:r>
              <a:rPr lang="en-US" dirty="0"/>
              <a:t>Redundancy is cheap</a:t>
            </a:r>
          </a:p>
          <a:p>
            <a:pPr lvl="1"/>
            <a:r>
              <a:rPr lang="en-US" dirty="0"/>
              <a:t>Mapping from one to many and back is easy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028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06725"/>
            <a:ext cx="92047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[                             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9600" dirty="0">
                <a:solidFill>
                  <a:srgbClr val="FF0000"/>
                </a:solidFill>
              </a:rPr>
              <a:t>]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28" y="29527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706" y="29527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6" y="29527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entagon 1"/>
          <p:cNvSpPr/>
          <p:nvPr/>
        </p:nvSpPr>
        <p:spPr>
          <a:xfrm>
            <a:off x="304800" y="15049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Color</a:t>
            </a:r>
          </a:p>
        </p:txBody>
      </p:sp>
      <p:sp>
        <p:nvSpPr>
          <p:cNvPr id="8" name="Pentagon 7"/>
          <p:cNvSpPr/>
          <p:nvPr/>
        </p:nvSpPr>
        <p:spPr>
          <a:xfrm>
            <a:off x="304800" y="19621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Food</a:t>
            </a:r>
          </a:p>
        </p:txBody>
      </p:sp>
      <p:sp>
        <p:nvSpPr>
          <p:cNvPr id="9" name="Pentagon 8"/>
          <p:cNvSpPr/>
          <p:nvPr/>
        </p:nvSpPr>
        <p:spPr>
          <a:xfrm>
            <a:off x="304800" y="24193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Name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(key)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9200" y="1504950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1973818"/>
            <a:ext cx="67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9200" y="2431018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Fido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23618" y="1504950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23618" y="1973818"/>
            <a:ext cx="67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23618" y="243101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818" y="1504950"/>
            <a:ext cx="723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66818" y="1973818"/>
            <a:ext cx="888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chicken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6818" y="2431018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Elvis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01BE50FF-4041-6FA9-A6E2-BD28CF6B2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</a:t>
            </a:r>
          </a:p>
        </p:txBody>
      </p:sp>
    </p:spTree>
    <p:extLst>
      <p:ext uri="{BB962C8B-B14F-4D97-AF65-F5344CB8AC3E}">
        <p14:creationId xmlns:p14="http://schemas.microsoft.com/office/powerpoint/2010/main" val="358770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Collections</a:t>
            </a:r>
            <a:r>
              <a:rPr lang="en-US" dirty="0"/>
              <a:t> are lists of entities</a:t>
            </a:r>
          </a:p>
          <a:p>
            <a:r>
              <a:rPr lang="en-US" dirty="0" err="1">
                <a:solidFill>
                  <a:srgbClr val="C00000"/>
                </a:solidFill>
              </a:rPr>
              <a:t>Subcollections</a:t>
            </a:r>
            <a:r>
              <a:rPr lang="en-US" dirty="0"/>
              <a:t> slice and dice collections </a:t>
            </a:r>
            <a:r>
              <a:rPr lang="en-US" dirty="0">
                <a:solidFill>
                  <a:srgbClr val="C00000"/>
                </a:solidFill>
              </a:rPr>
              <a:t>by an attribute</a:t>
            </a:r>
            <a:r>
              <a:rPr lang="en-US" dirty="0"/>
              <a:t>, like all the restaurants in a city</a:t>
            </a:r>
          </a:p>
          <a:p>
            <a:r>
              <a:rPr lang="en-US" dirty="0">
                <a:solidFill>
                  <a:srgbClr val="C00000"/>
                </a:solidFill>
              </a:rPr>
              <a:t>Aggregate functions </a:t>
            </a:r>
            <a:r>
              <a:rPr lang="en-US" dirty="0"/>
              <a:t>take sums, products, etc. of variables in the members of a collection</a:t>
            </a:r>
          </a:p>
        </p:txBody>
      </p:sp>
    </p:spTree>
    <p:extLst>
      <p:ext uri="{BB962C8B-B14F-4D97-AF65-F5344CB8AC3E}">
        <p14:creationId xmlns:p14="http://schemas.microsoft.com/office/powerpoint/2010/main" val="151562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930525"/>
            <a:ext cx="92047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[                             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9600" dirty="0">
                <a:solidFill>
                  <a:srgbClr val="FF0000"/>
                </a:solidFill>
              </a:rPr>
              <a:t>]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28" y="2876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706" y="2876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6" y="2876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entagon 1"/>
          <p:cNvSpPr/>
          <p:nvPr/>
        </p:nvSpPr>
        <p:spPr>
          <a:xfrm>
            <a:off x="304800" y="14287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Color</a:t>
            </a:r>
          </a:p>
        </p:txBody>
      </p:sp>
      <p:sp>
        <p:nvSpPr>
          <p:cNvPr id="8" name="Pentagon 7"/>
          <p:cNvSpPr/>
          <p:nvPr/>
        </p:nvSpPr>
        <p:spPr>
          <a:xfrm>
            <a:off x="304800" y="18859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9200" y="1428750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1897618"/>
            <a:ext cx="67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23618" y="1428750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23618" y="1897618"/>
            <a:ext cx="67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818" y="1428750"/>
            <a:ext cx="723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66818" y="1897618"/>
            <a:ext cx="888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chicken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143000" y="1889112"/>
            <a:ext cx="4648200" cy="4455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960706" y="1885950"/>
            <a:ext cx="2649894" cy="4455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entagon 21"/>
          <p:cNvSpPr/>
          <p:nvPr/>
        </p:nvSpPr>
        <p:spPr>
          <a:xfrm>
            <a:off x="304800" y="2343150"/>
            <a:ext cx="685800" cy="3810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Name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(key)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19200" y="2354818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Fido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23618" y="235481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Rover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66818" y="2354818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Elvis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91CC151-7879-AB63-7515-3B81F742E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Subcollection by Food</a:t>
            </a:r>
          </a:p>
        </p:txBody>
      </p:sp>
    </p:spTree>
    <p:extLst>
      <p:ext uri="{BB962C8B-B14F-4D97-AF65-F5344CB8AC3E}">
        <p14:creationId xmlns:p14="http://schemas.microsoft.com/office/powerpoint/2010/main" val="259245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References are special attributes that connect entities of the same or different types</a:t>
            </a:r>
          </a:p>
          <a:p>
            <a:pPr lvl="1"/>
            <a:r>
              <a:rPr lang="en-US" dirty="0"/>
              <a:t>Restaurants &lt;-&gt; Cities</a:t>
            </a:r>
          </a:p>
          <a:p>
            <a:pPr lvl="1"/>
            <a:r>
              <a:rPr lang="en-US" dirty="0"/>
              <a:t>People &lt;-&gt; People (a social network)</a:t>
            </a:r>
          </a:p>
          <a:p>
            <a:pPr lvl="1"/>
            <a:r>
              <a:rPr lang="en-US" dirty="0"/>
              <a:t>Project tasks &lt;-&gt; Prerequisites, Resources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68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Ventity Concepts</a:t>
            </a:r>
          </a:p>
          <a:p>
            <a:r>
              <a:rPr lang="en-US" dirty="0"/>
              <a:t>Ventity Demo</a:t>
            </a:r>
          </a:p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539340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28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506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33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895600" y="1962150"/>
            <a:ext cx="762000" cy="22860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943600" y="1962150"/>
            <a:ext cx="762000" cy="22860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entagon 9"/>
          <p:cNvSpPr/>
          <p:nvPr/>
        </p:nvSpPr>
        <p:spPr>
          <a:xfrm>
            <a:off x="304800" y="285750"/>
            <a:ext cx="1219200" cy="6096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Dog ID</a:t>
            </a:r>
          </a:p>
        </p:txBody>
      </p:sp>
      <p:sp>
        <p:nvSpPr>
          <p:cNvPr id="11" name="Pentagon 10"/>
          <p:cNvSpPr/>
          <p:nvPr/>
        </p:nvSpPr>
        <p:spPr>
          <a:xfrm>
            <a:off x="2057400" y="285750"/>
            <a:ext cx="1219200" cy="60960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Friend Dog ID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Relationships</a:t>
            </a:r>
          </a:p>
        </p:txBody>
      </p:sp>
    </p:spTree>
    <p:extLst>
      <p:ext uri="{BB962C8B-B14F-4D97-AF65-F5344CB8AC3E}">
        <p14:creationId xmlns:p14="http://schemas.microsoft.com/office/powerpoint/2010/main" val="182844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Triggers and 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Triggers</a:t>
            </a:r>
            <a:r>
              <a:rPr lang="en-US" dirty="0"/>
              <a:t> cause actions</a:t>
            </a:r>
          </a:p>
          <a:p>
            <a:r>
              <a:rPr lang="en-US" dirty="0">
                <a:solidFill>
                  <a:srgbClr val="C00000"/>
                </a:solidFill>
              </a:rPr>
              <a:t>Actions</a:t>
            </a:r>
            <a:r>
              <a:rPr lang="en-US" dirty="0"/>
              <a:t> are discrete events that:</a:t>
            </a:r>
          </a:p>
          <a:p>
            <a:pPr lvl="1"/>
            <a:r>
              <a:rPr lang="en-US" dirty="0"/>
              <a:t>Create new entities</a:t>
            </a:r>
          </a:p>
          <a:p>
            <a:pPr lvl="1"/>
            <a:r>
              <a:rPr lang="en-US" dirty="0"/>
              <a:t>Delete entities</a:t>
            </a:r>
          </a:p>
          <a:p>
            <a:pPr lvl="1"/>
            <a:r>
              <a:rPr lang="en-US" dirty="0"/>
              <a:t>Change states</a:t>
            </a:r>
          </a:p>
          <a:p>
            <a:pPr lvl="1"/>
            <a:r>
              <a:rPr lang="en-US" dirty="0"/>
              <a:t>Iterate over lists (collections)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128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94" y="851807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2763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621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728" y="31813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1156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Isosceles Triangle 1"/>
          <p:cNvSpPr/>
          <p:nvPr/>
        </p:nvSpPr>
        <p:spPr>
          <a:xfrm>
            <a:off x="4953000" y="3730660"/>
            <a:ext cx="1143000" cy="990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890" y="-91440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047" y="4400550"/>
            <a:ext cx="264989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6A6317-5AE9-7022-927C-6CFC684D99C5}"/>
              </a:ext>
            </a:extLst>
          </p:cNvPr>
          <p:cNvSpPr txBox="1"/>
          <p:nvPr/>
        </p:nvSpPr>
        <p:spPr>
          <a:xfrm>
            <a:off x="3837884" y="3409950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182A3-BCA6-EF09-3920-BC04B56394A2}"/>
              </a:ext>
            </a:extLst>
          </p:cNvPr>
          <p:cNvSpPr txBox="1"/>
          <p:nvPr/>
        </p:nvSpPr>
        <p:spPr>
          <a:xfrm>
            <a:off x="7467600" y="3467100"/>
            <a:ext cx="5180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67195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4727971"/>
          </a:xfrm>
        </p:spPr>
        <p:txBody>
          <a:bodyPr>
            <a:normAutofit/>
          </a:bodyPr>
          <a:lstStyle/>
          <a:p>
            <a:r>
              <a:rPr lang="en-US" sz="3200" dirty="0"/>
              <a:t>VENTITY helps teams collaborate to build complex models with </a:t>
            </a:r>
            <a:r>
              <a:rPr lang="en-US" sz="3200"/>
              <a:t>model-data separation, modularity</a:t>
            </a:r>
            <a:r>
              <a:rPr lang="en-US" sz="3200" dirty="0"/>
              <a:t>, dynamic creation of structure, sparse matrix relationships and intelligent agents</a:t>
            </a:r>
            <a:br>
              <a:rPr lang="en-US" sz="3200" dirty="0"/>
            </a:br>
            <a:r>
              <a:rPr lang="en-US" sz="3200" dirty="0"/>
              <a:t>… and it’s easy to use.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The approach lets you work on real problems, with real data, at a natural level of detail</a:t>
            </a:r>
          </a:p>
        </p:txBody>
      </p:sp>
    </p:spTree>
    <p:extLst>
      <p:ext uri="{BB962C8B-B14F-4D97-AF65-F5344CB8AC3E}">
        <p14:creationId xmlns:p14="http://schemas.microsoft.com/office/powerpoint/2010/main" val="394731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problems are ubiquitous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Competitive dynamics, with new firms or products introduced midway through a simulation</a:t>
            </a:r>
          </a:p>
          <a:p>
            <a:r>
              <a:rPr lang="en-US" sz="2400" dirty="0"/>
              <a:t>Payer/provider ecosystem, with patient migration and churn</a:t>
            </a:r>
          </a:p>
          <a:p>
            <a:r>
              <a:rPr lang="en-US" sz="2400" dirty="0"/>
              <a:t>Doctor and patient behavior, with influence propagating on social networks or spatial grids</a:t>
            </a:r>
          </a:p>
          <a:p>
            <a:r>
              <a:rPr lang="en-US" sz="2400" dirty="0"/>
              <a:t>Project model, with task prerequisite matrix loaded from data</a:t>
            </a:r>
          </a:p>
          <a:p>
            <a:r>
              <a:rPr lang="en-US" sz="2400" dirty="0"/>
              <a:t>Supply chain with arbitrary organization</a:t>
            </a:r>
          </a:p>
          <a:p>
            <a:r>
              <a:rPr lang="en-US" sz="2400" dirty="0"/>
              <a:t>Climate integrated assessment with physical and economic sectors delegated to different teams</a:t>
            </a:r>
          </a:p>
        </p:txBody>
      </p:sp>
    </p:spTree>
    <p:extLst>
      <p:ext uri="{BB962C8B-B14F-4D97-AF65-F5344CB8AC3E}">
        <p14:creationId xmlns:p14="http://schemas.microsoft.com/office/powerpoint/2010/main" val="183519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 is not a binary choice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078"/>
            <a:ext cx="8229600" cy="33944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Individual agents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Cohorts, arrays, chains and </a:t>
            </a:r>
            <a:r>
              <a:rPr lang="en-US" dirty="0" err="1"/>
              <a:t>coflows</a:t>
            </a:r>
            <a:endParaRPr lang="en-US" dirty="0"/>
          </a:p>
          <a:p>
            <a:endParaRPr lang="en-US" dirty="0"/>
          </a:p>
          <a:p>
            <a:r>
              <a:rPr lang="en-US" dirty="0"/>
              <a:t>Copy-paste structure</a:t>
            </a:r>
          </a:p>
          <a:p>
            <a:endParaRPr lang="en-US" dirty="0"/>
          </a:p>
          <a:p>
            <a:r>
              <a:rPr lang="en-US" dirty="0"/>
              <a:t>Classic lumped SD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52400" y="1352550"/>
            <a:ext cx="0" cy="3124200"/>
          </a:xfrm>
          <a:prstGeom prst="straightConnector1">
            <a:avLst/>
          </a:prstGeom>
          <a:ln w="3810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19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45820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Flexible aggregation options are needed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Some problems require detail (can’t aggregate in principle)</a:t>
            </a:r>
          </a:p>
          <a:p>
            <a:r>
              <a:rPr lang="en-US" dirty="0"/>
              <a:t>But data availability may limit what is practical</a:t>
            </a:r>
          </a:p>
          <a:p>
            <a:r>
              <a:rPr lang="en-US" dirty="0"/>
              <a:t>Sometimes it’s hard to draw a stock-flow diagram (too many dimensions)</a:t>
            </a:r>
          </a:p>
          <a:p>
            <a:r>
              <a:rPr lang="en-US" dirty="0"/>
              <a:t>Sometimes detail is easier (hard to decide a priori what aggregation is appropriate)</a:t>
            </a:r>
          </a:p>
          <a:p>
            <a:r>
              <a:rPr lang="en-US" dirty="0"/>
              <a:t>Exploit big data and individual event statistics</a:t>
            </a:r>
          </a:p>
          <a:p>
            <a:r>
              <a:rPr lang="en-US" dirty="0"/>
              <a:t>Integrate the work of distributed teams</a:t>
            </a:r>
          </a:p>
          <a:p>
            <a:r>
              <a:rPr lang="en-US" dirty="0"/>
              <a:t>Show decision makers the granularity they live with (promo campaigns, doses, territories, …)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149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we need to make this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478"/>
            <a:ext cx="8229600" cy="3394472"/>
          </a:xfrm>
        </p:spPr>
        <p:txBody>
          <a:bodyPr>
            <a:noAutofit/>
          </a:bodyPr>
          <a:lstStyle/>
          <a:p>
            <a:r>
              <a:rPr lang="en-US" sz="1600" dirty="0"/>
              <a:t>Model-data separation, so model can be more generic</a:t>
            </a:r>
          </a:p>
          <a:p>
            <a:r>
              <a:rPr lang="en-US" sz="1600" dirty="0"/>
              <a:t>Modularity:</a:t>
            </a:r>
          </a:p>
          <a:p>
            <a:pPr lvl="1"/>
            <a:r>
              <a:rPr lang="en-US" sz="1400" dirty="0"/>
              <a:t>Component reuse</a:t>
            </a:r>
          </a:p>
          <a:p>
            <a:pPr lvl="1"/>
            <a:r>
              <a:rPr lang="en-US" sz="1400" dirty="0"/>
              <a:t>Standalone calibration of </a:t>
            </a:r>
            <a:r>
              <a:rPr lang="en-US" sz="1400" dirty="0" err="1"/>
              <a:t>submodels</a:t>
            </a:r>
            <a:endParaRPr lang="en-US" sz="1400" dirty="0"/>
          </a:p>
          <a:p>
            <a:pPr lvl="1"/>
            <a:r>
              <a:rPr lang="en-US" sz="1400" dirty="0"/>
              <a:t>Parallel development distributed among team members</a:t>
            </a:r>
          </a:p>
          <a:p>
            <a:r>
              <a:rPr lang="en-US" sz="1600" dirty="0"/>
              <a:t>Sparse representation (not all drugs need to serve all indications)</a:t>
            </a:r>
          </a:p>
          <a:p>
            <a:r>
              <a:rPr lang="en-US" sz="1600" dirty="0"/>
              <a:t>Structure change (addition of new brands)</a:t>
            </a:r>
          </a:p>
          <a:p>
            <a:r>
              <a:rPr lang="en-US" sz="1600" dirty="0"/>
              <a:t>Easy data import, preprocessing and comparison with model output</a:t>
            </a:r>
          </a:p>
          <a:p>
            <a:r>
              <a:rPr lang="en-US" sz="1600" dirty="0"/>
              <a:t>Fast, robust simulation engine</a:t>
            </a:r>
          </a:p>
          <a:p>
            <a:r>
              <a:rPr lang="en-US" sz="1600" dirty="0"/>
              <a:t>Calibration optimization</a:t>
            </a:r>
          </a:p>
          <a:p>
            <a:r>
              <a:rPr lang="en-US" sz="1600" dirty="0"/>
              <a:t>Attractive diagrams, output and user controls</a:t>
            </a:r>
          </a:p>
          <a:p>
            <a:r>
              <a:rPr lang="en-US" sz="1600" dirty="0"/>
              <a:t>Calendar time instead of abstract months</a:t>
            </a:r>
          </a:p>
          <a:p>
            <a:r>
              <a:rPr lang="en-US" sz="1600" dirty="0"/>
              <a:t>Good run management &amp; archiving</a:t>
            </a:r>
          </a:p>
        </p:txBody>
      </p:sp>
    </p:spTree>
    <p:extLst>
      <p:ext uri="{BB962C8B-B14F-4D97-AF65-F5344CB8AC3E}">
        <p14:creationId xmlns:p14="http://schemas.microsoft.com/office/powerpoint/2010/main" val="3379929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Ventity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Entities</a:t>
            </a:r>
          </a:p>
          <a:p>
            <a:r>
              <a:rPr lang="en-US" dirty="0"/>
              <a:t>Attributes</a:t>
            </a:r>
          </a:p>
          <a:p>
            <a:r>
              <a:rPr lang="en-US" dirty="0"/>
              <a:t>References</a:t>
            </a:r>
          </a:p>
          <a:p>
            <a:r>
              <a:rPr lang="en-US" dirty="0"/>
              <a:t>Collections</a:t>
            </a:r>
          </a:p>
          <a:p>
            <a:r>
              <a:rPr lang="en-US" dirty="0"/>
              <a:t>Actions</a:t>
            </a:r>
          </a:p>
        </p:txBody>
      </p:sp>
    </p:spTree>
    <p:extLst>
      <p:ext uri="{BB962C8B-B14F-4D97-AF65-F5344CB8AC3E}">
        <p14:creationId xmlns:p14="http://schemas.microsoft.com/office/powerpoint/2010/main" val="3612025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standard approach:</a:t>
            </a:r>
            <a:br>
              <a:rPr lang="en-US" dirty="0"/>
            </a:br>
            <a:r>
              <a:rPr lang="en-US" dirty="0"/>
              <a:t>arrays or rows/columns/sheets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63278"/>
            <a:ext cx="8229600" cy="3394472"/>
          </a:xfrm>
        </p:spPr>
        <p:txBody>
          <a:bodyPr>
            <a:normAutofit/>
          </a:bodyPr>
          <a:lstStyle/>
          <a:p>
            <a:r>
              <a:rPr lang="en-US" dirty="0"/>
              <a:t>Fast and familiar for simple replication of structure</a:t>
            </a:r>
          </a:p>
          <a:p>
            <a:pPr marL="0" indent="0">
              <a:buNone/>
            </a:pPr>
            <a:r>
              <a:rPr lang="en-US" dirty="0"/>
              <a:t>But …</a:t>
            </a:r>
          </a:p>
          <a:p>
            <a:r>
              <a:rPr lang="en-US" dirty="0"/>
              <a:t>Makes detail a property of a location or an equation, when it is really a property of a larger component … an </a:t>
            </a:r>
            <a:r>
              <a:rPr lang="en-US" dirty="0">
                <a:solidFill>
                  <a:srgbClr val="C00000"/>
                </a:solidFill>
              </a:rPr>
              <a:t>entity</a:t>
            </a:r>
          </a:p>
        </p:txBody>
      </p:sp>
    </p:spTree>
    <p:extLst>
      <p:ext uri="{BB962C8B-B14F-4D97-AF65-F5344CB8AC3E}">
        <p14:creationId xmlns:p14="http://schemas.microsoft.com/office/powerpoint/2010/main" val="2861712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5293</TotalTime>
  <Words>715</Words>
  <Application>Microsoft Office PowerPoint</Application>
  <PresentationFormat>On-screen Show (16:9)</PresentationFormat>
  <Paragraphs>146</Paragraphs>
  <Slides>22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Microsoft Sans Serif</vt:lpstr>
      <vt:lpstr>Office Theme</vt:lpstr>
      <vt:lpstr>VENTITY™</vt:lpstr>
      <vt:lpstr>Agenda</vt:lpstr>
      <vt:lpstr>VENTITY helps teams collaborate to build complex models with model-data separation, modularity, dynamic creation of structure, sparse matrix relationships and intelligent agents … and it’s easy to use.  The approach lets you work on real problems, with real data, at a natural level of detail</vt:lpstr>
      <vt:lpstr>Multilevel problems are ubiquitous</vt:lpstr>
      <vt:lpstr>Aggregation is not a binary choice</vt:lpstr>
      <vt:lpstr>Flexible aggregation options are needed</vt:lpstr>
      <vt:lpstr>What do we need to make this work?</vt:lpstr>
      <vt:lpstr>Ventity concepts</vt:lpstr>
      <vt:lpstr>The standard approach: arrays or rows/columns/sheets</vt:lpstr>
      <vt:lpstr>Array Equations</vt:lpstr>
      <vt:lpstr>Entity Types</vt:lpstr>
      <vt:lpstr>An Entity</vt:lpstr>
      <vt:lpstr>Creating Entities</vt:lpstr>
      <vt:lpstr>A Collection of Entities</vt:lpstr>
      <vt:lpstr>How do you know which entity is which?</vt:lpstr>
      <vt:lpstr>Attributes</vt:lpstr>
      <vt:lpstr>Collections</vt:lpstr>
      <vt:lpstr>A Subcollection by Food</vt:lpstr>
      <vt:lpstr>References</vt:lpstr>
      <vt:lpstr>Relationships</vt:lpstr>
      <vt:lpstr>Triggers and Actions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VENTITY</dc:title>
  <dc:creator>Fid</dc:creator>
  <cp:lastModifiedBy>Tom Fiddaman</cp:lastModifiedBy>
  <cp:revision>58</cp:revision>
  <dcterms:created xsi:type="dcterms:W3CDTF">2014-07-14T23:21:41Z</dcterms:created>
  <dcterms:modified xsi:type="dcterms:W3CDTF">2026-07-13T23:58:18Z</dcterms:modified>
</cp:coreProperties>
</file>