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6" r:id="rId3"/>
    <p:sldId id="277" r:id="rId4"/>
    <p:sldId id="279" r:id="rId5"/>
    <p:sldId id="280" r:id="rId6"/>
    <p:sldId id="281" r:id="rId7"/>
    <p:sldId id="282" r:id="rId8"/>
    <p:sldId id="284" r:id="rId9"/>
    <p:sldId id="285" r:id="rId10"/>
    <p:sldId id="286" r:id="rId11"/>
    <p:sldId id="287" r:id="rId12"/>
    <p:sldId id="288" r:id="rId13"/>
    <p:sldId id="289" r:id="rId14"/>
    <p:sldId id="264" r:id="rId15"/>
    <p:sldId id="265" r:id="rId16"/>
    <p:sldId id="291" r:id="rId17"/>
    <p:sldId id="266" r:id="rId18"/>
    <p:sldId id="292" r:id="rId19"/>
    <p:sldId id="267" r:id="rId20"/>
    <p:sldId id="293" r:id="rId21"/>
    <p:sldId id="294" r:id="rId22"/>
    <p:sldId id="29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DFFF"/>
    <a:srgbClr val="33669F"/>
    <a:srgbClr val="626463"/>
    <a:srgbClr val="1A4A8D"/>
    <a:srgbClr val="1636A8"/>
    <a:srgbClr val="224C8A"/>
    <a:srgbClr val="224C89"/>
    <a:srgbClr val="FFFFFF"/>
    <a:srgbClr val="214C89"/>
    <a:srgbClr val="E8F4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78"/>
    <p:restoredTop sz="94678"/>
  </p:normalViewPr>
  <p:slideViewPr>
    <p:cSldViewPr snapToGrid="0" snapToObjects="1">
      <p:cViewPr varScale="1">
        <p:scale>
          <a:sx n="128" d="100"/>
          <a:sy n="128" d="100"/>
        </p:scale>
        <p:origin x="3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Switch among different charts</a:t>
          </a:r>
          <a:endParaRPr lang="en-US" sz="2200" b="1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Show/hide chart descriptions</a:t>
          </a: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  <a:endParaRPr lang="en-US" b="0" dirty="0"/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201BFF04-6445-0341-BACB-D91432C0D86B}">
      <dgm:prSet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0" dirty="0"/>
            <a:t>Undo, redo or replay the last change</a:t>
          </a:r>
        </a:p>
      </dgm:t>
    </dgm:pt>
    <dgm:pt modelId="{4198AD1C-F901-DE49-97EB-8D726D29FCD4}" type="parTrans" cxnId="{39450735-D9DD-264D-8D53-AFE4A75CE7F3}">
      <dgm:prSet/>
      <dgm:spPr/>
      <dgm:t>
        <a:bodyPr/>
        <a:lstStyle/>
        <a:p>
          <a:endParaRPr lang="en-US"/>
        </a:p>
      </dgm:t>
    </dgm:pt>
    <dgm:pt modelId="{B3620FBB-C14E-0542-AD3D-7B6035D9DAB8}" type="sibTrans" cxnId="{39450735-D9DD-264D-8D53-AFE4A75CE7F3}">
      <dgm:prSet/>
      <dgm:spPr/>
      <dgm:t>
        <a:bodyPr/>
        <a:lstStyle/>
        <a:p>
          <a:endParaRPr lang="en-US"/>
        </a:p>
      </dgm:t>
    </dgm:pt>
    <dgm:pt modelId="{5883F4FA-78E1-A74F-914E-3170BEA035EB}">
      <dgm:prSet phldrT="[Text]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>
            <a:buNone/>
          </a:pPr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F2BE419C-76E0-704D-AE07-ADBBE1CA6FF0}" type="parTrans" cxnId="{662C51F6-BFC6-4443-BAC7-7796028E492A}">
      <dgm:prSet/>
      <dgm:spPr/>
      <dgm:t>
        <a:bodyPr/>
        <a:lstStyle/>
        <a:p>
          <a:endParaRPr lang="en-US"/>
        </a:p>
      </dgm:t>
    </dgm:pt>
    <dgm:pt modelId="{2E846E66-C2D7-5F4A-8D0D-368F0F4D2032}" type="sibTrans" cxnId="{662C51F6-BFC6-4443-BAC7-7796028E492A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449705"/>
          <a:ext cx="5527675" cy="585000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092305"/>
          <a:ext cx="5527675" cy="585000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62F3E719-BA3B-534B-9548-89372CE7AC9C}" type="pres">
      <dgm:prSet presAssocID="{58E1F078-2889-4966-B425-E834CE1BF747}" presName="spacer" presStyleCnt="0"/>
      <dgm:spPr/>
    </dgm:pt>
    <dgm:pt modelId="{10350E5C-054F-DF4B-8374-9DD6C2CE57FC}" type="pres">
      <dgm:prSet presAssocID="{201BFF04-6445-0341-BACB-D91432C0D86B}" presName="parentText" presStyleLbl="node1" presStyleIdx="4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2262D76F-CC0C-FF44-A0A3-8DAA72B58F34}" type="pres">
      <dgm:prSet presAssocID="{B3620FBB-C14E-0542-AD3D-7B6035D9DAB8}" presName="spacer" presStyleCnt="0"/>
      <dgm:spPr/>
    </dgm:pt>
    <dgm:pt modelId="{E10BCD30-3317-4349-80C4-4FC5A0667369}" type="pres">
      <dgm:prSet presAssocID="{5883F4FA-78E1-A74F-914E-3170BEA035EB}" presName="parentText" presStyleLbl="node1" presStyleIdx="5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CFDD4E0F-D228-7249-8E1C-E33539887807}" type="presOf" srcId="{201BFF04-6445-0341-BACB-D91432C0D86B}" destId="{10350E5C-054F-DF4B-8374-9DD6C2CE57FC}" srcOrd="0" destOrd="0" presId="urn:microsoft.com/office/officeart/2005/8/layout/vList2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39450735-D9DD-264D-8D53-AFE4A75CE7F3}" srcId="{352BF8A3-5D25-4CF7-ABBE-B2D843B64316}" destId="{201BFF04-6445-0341-BACB-D91432C0D86B}" srcOrd="4" destOrd="0" parTransId="{4198AD1C-F901-DE49-97EB-8D726D29FCD4}" sibTransId="{B3620FBB-C14E-0542-AD3D-7B6035D9DAB8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CA0E19C0-B178-BA4C-A99F-30B44F94A7F1}" type="presOf" srcId="{5883F4FA-78E1-A74F-914E-3170BEA035EB}" destId="{E10BCD30-3317-4349-80C4-4FC5A0667369}" srcOrd="0" destOrd="0" presId="urn:microsoft.com/office/officeart/2005/8/layout/vList2"/>
    <dgm:cxn modelId="{662C51F6-BFC6-4443-BAC7-7796028E492A}" srcId="{352BF8A3-5D25-4CF7-ABBE-B2D843B64316}" destId="{5883F4FA-78E1-A74F-914E-3170BEA035EB}" srcOrd="5" destOrd="0" parTransId="{F2BE419C-76E0-704D-AE07-ADBBE1CA6FF0}" sibTransId="{2E846E66-C2D7-5F4A-8D0D-368F0F4D2032}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841FD936-A13E-1347-AEDA-C471C01D5159}" type="presParOf" srcId="{72FA4066-7E91-FF40-9429-40F7C276DF76}" destId="{62F3E719-BA3B-534B-9548-89372CE7AC9C}" srcOrd="7" destOrd="0" presId="urn:microsoft.com/office/officeart/2005/8/layout/vList2"/>
    <dgm:cxn modelId="{DC890775-C25D-5248-A468-23ACF1979407}" type="presParOf" srcId="{72FA4066-7E91-FF40-9429-40F7C276DF76}" destId="{10350E5C-054F-DF4B-8374-9DD6C2CE57FC}" srcOrd="8" destOrd="0" presId="urn:microsoft.com/office/officeart/2005/8/layout/vList2"/>
    <dgm:cxn modelId="{D65D91EA-DBBF-7B49-886E-BA41C4A4B84E}" type="presParOf" srcId="{72FA4066-7E91-FF40-9429-40F7C276DF76}" destId="{2262D76F-CC0C-FF44-A0A3-8DAA72B58F34}" srcOrd="9" destOrd="0" presId="urn:microsoft.com/office/officeart/2005/8/layout/vList2"/>
    <dgm:cxn modelId="{92BEAD1F-C627-6541-89BF-71256C5DB980}" type="presParOf" srcId="{72FA4066-7E91-FF40-9429-40F7C276DF76}" destId="{E10BCD30-3317-4349-80C4-4FC5A0667369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endParaRPr lang="en-US" sz="2200" b="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Show/hide chart descriptions</a:t>
          </a:r>
          <a:endParaRPr lang="en-US" sz="2200" b="1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  <a:endParaRPr lang="en-US" b="0" dirty="0"/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201BFF04-6445-0341-BACB-D91432C0D86B}">
      <dgm:prSet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0" dirty="0"/>
            <a:t>Undo, redo or replay the last change</a:t>
          </a:r>
        </a:p>
      </dgm:t>
    </dgm:pt>
    <dgm:pt modelId="{4198AD1C-F901-DE49-97EB-8D726D29FCD4}" type="parTrans" cxnId="{39450735-D9DD-264D-8D53-AFE4A75CE7F3}">
      <dgm:prSet/>
      <dgm:spPr/>
      <dgm:t>
        <a:bodyPr/>
        <a:lstStyle/>
        <a:p>
          <a:endParaRPr lang="en-US"/>
        </a:p>
      </dgm:t>
    </dgm:pt>
    <dgm:pt modelId="{B3620FBB-C14E-0542-AD3D-7B6035D9DAB8}" type="sibTrans" cxnId="{39450735-D9DD-264D-8D53-AFE4A75CE7F3}">
      <dgm:prSet/>
      <dgm:spPr/>
      <dgm:t>
        <a:bodyPr/>
        <a:lstStyle/>
        <a:p>
          <a:endParaRPr lang="en-US"/>
        </a:p>
      </dgm:t>
    </dgm:pt>
    <dgm:pt modelId="{5883F4FA-78E1-A74F-914E-3170BEA035EB}">
      <dgm:prSet phldrT="[Text]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>
            <a:buNone/>
          </a:pPr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F2BE419C-76E0-704D-AE07-ADBBE1CA6FF0}" type="parTrans" cxnId="{662C51F6-BFC6-4443-BAC7-7796028E492A}">
      <dgm:prSet/>
      <dgm:spPr/>
      <dgm:t>
        <a:bodyPr/>
        <a:lstStyle/>
        <a:p>
          <a:endParaRPr lang="en-US"/>
        </a:p>
      </dgm:t>
    </dgm:pt>
    <dgm:pt modelId="{2E846E66-C2D7-5F4A-8D0D-368F0F4D2032}" type="sibTrans" cxnId="{662C51F6-BFC6-4443-BAC7-7796028E492A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196081"/>
          <a:ext cx="5527675" cy="1112304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62F3E719-BA3B-534B-9548-89372CE7AC9C}" type="pres">
      <dgm:prSet presAssocID="{58E1F078-2889-4966-B425-E834CE1BF747}" presName="spacer" presStyleCnt="0"/>
      <dgm:spPr/>
    </dgm:pt>
    <dgm:pt modelId="{10350E5C-054F-DF4B-8374-9DD6C2CE57FC}" type="pres">
      <dgm:prSet presAssocID="{201BFF04-6445-0341-BACB-D91432C0D86B}" presName="parentText" presStyleLbl="node1" presStyleIdx="4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2262D76F-CC0C-FF44-A0A3-8DAA72B58F34}" type="pres">
      <dgm:prSet presAssocID="{B3620FBB-C14E-0542-AD3D-7B6035D9DAB8}" presName="spacer" presStyleCnt="0"/>
      <dgm:spPr/>
    </dgm:pt>
    <dgm:pt modelId="{E10BCD30-3317-4349-80C4-4FC5A0667369}" type="pres">
      <dgm:prSet presAssocID="{5883F4FA-78E1-A74F-914E-3170BEA035EB}" presName="parentText" presStyleLbl="node1" presStyleIdx="5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CFDD4E0F-D228-7249-8E1C-E33539887807}" type="presOf" srcId="{201BFF04-6445-0341-BACB-D91432C0D86B}" destId="{10350E5C-054F-DF4B-8374-9DD6C2CE57FC}" srcOrd="0" destOrd="0" presId="urn:microsoft.com/office/officeart/2005/8/layout/vList2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39450735-D9DD-264D-8D53-AFE4A75CE7F3}" srcId="{352BF8A3-5D25-4CF7-ABBE-B2D843B64316}" destId="{201BFF04-6445-0341-BACB-D91432C0D86B}" srcOrd="4" destOrd="0" parTransId="{4198AD1C-F901-DE49-97EB-8D726D29FCD4}" sibTransId="{B3620FBB-C14E-0542-AD3D-7B6035D9DAB8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CA0E19C0-B178-BA4C-A99F-30B44F94A7F1}" type="presOf" srcId="{5883F4FA-78E1-A74F-914E-3170BEA035EB}" destId="{E10BCD30-3317-4349-80C4-4FC5A0667369}" srcOrd="0" destOrd="0" presId="urn:microsoft.com/office/officeart/2005/8/layout/vList2"/>
    <dgm:cxn modelId="{662C51F6-BFC6-4443-BAC7-7796028E492A}" srcId="{352BF8A3-5D25-4CF7-ABBE-B2D843B64316}" destId="{5883F4FA-78E1-A74F-914E-3170BEA035EB}" srcOrd="5" destOrd="0" parTransId="{F2BE419C-76E0-704D-AE07-ADBBE1CA6FF0}" sibTransId="{2E846E66-C2D7-5F4A-8D0D-368F0F4D2032}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841FD936-A13E-1347-AEDA-C471C01D5159}" type="presParOf" srcId="{72FA4066-7E91-FF40-9429-40F7C276DF76}" destId="{62F3E719-BA3B-534B-9548-89372CE7AC9C}" srcOrd="7" destOrd="0" presId="urn:microsoft.com/office/officeart/2005/8/layout/vList2"/>
    <dgm:cxn modelId="{DC890775-C25D-5248-A468-23ACF1979407}" type="presParOf" srcId="{72FA4066-7E91-FF40-9429-40F7C276DF76}" destId="{10350E5C-054F-DF4B-8374-9DD6C2CE57FC}" srcOrd="8" destOrd="0" presId="urn:microsoft.com/office/officeart/2005/8/layout/vList2"/>
    <dgm:cxn modelId="{D65D91EA-DBBF-7B49-886E-BA41C4A4B84E}" type="presParOf" srcId="{72FA4066-7E91-FF40-9429-40F7C276DF76}" destId="{2262D76F-CC0C-FF44-A0A3-8DAA72B58F34}" srcOrd="9" destOrd="0" presId="urn:microsoft.com/office/officeart/2005/8/layout/vList2"/>
    <dgm:cxn modelId="{92BEAD1F-C627-6541-89BF-71256C5DB980}" type="presParOf" srcId="{72FA4066-7E91-FF40-9429-40F7C276DF76}" destId="{E10BCD30-3317-4349-80C4-4FC5A0667369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endParaRPr lang="en-US" sz="2200" b="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Show/hide chart descriptions</a:t>
          </a:r>
          <a:endParaRPr lang="en-US" sz="2200" b="1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  <a:endParaRPr lang="en-US" b="0" dirty="0"/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1A77DE00-0963-4B48-B654-F736B931BA43}">
      <dgm:prSet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0" dirty="0"/>
            <a:t>Undo, redo or replay the last change</a:t>
          </a:r>
        </a:p>
      </dgm:t>
    </dgm:pt>
    <dgm:pt modelId="{18ED8666-0DFD-6E44-91F9-2592CC18BB66}" type="parTrans" cxnId="{A9BE4609-335E-BF4C-AE83-91EB8F9824B9}">
      <dgm:prSet/>
      <dgm:spPr/>
      <dgm:t>
        <a:bodyPr/>
        <a:lstStyle/>
        <a:p>
          <a:endParaRPr lang="en-US"/>
        </a:p>
      </dgm:t>
    </dgm:pt>
    <dgm:pt modelId="{BA907552-0D17-5D47-A327-CBAC839DF19B}" type="sibTrans" cxnId="{A9BE4609-335E-BF4C-AE83-91EB8F9824B9}">
      <dgm:prSet/>
      <dgm:spPr/>
      <dgm:t>
        <a:bodyPr/>
        <a:lstStyle/>
        <a:p>
          <a:endParaRPr lang="en-US"/>
        </a:p>
      </dgm:t>
    </dgm:pt>
    <dgm:pt modelId="{DA837794-31F2-3E4E-B3CE-DE57684D698A}">
      <dgm:prSet phldrT="[Text]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>
            <a:buNone/>
          </a:pPr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7E8F032A-8364-1440-9EAE-C47FB0D090ED}" type="parTrans" cxnId="{7F0DB5BC-1621-9B49-AEEA-AB022BA5803F}">
      <dgm:prSet/>
      <dgm:spPr/>
      <dgm:t>
        <a:bodyPr/>
        <a:lstStyle/>
        <a:p>
          <a:endParaRPr lang="en-US"/>
        </a:p>
      </dgm:t>
    </dgm:pt>
    <dgm:pt modelId="{8F5A6155-CACF-4643-A541-51BE05F0D775}" type="sibTrans" cxnId="{7F0DB5BC-1621-9B49-AEEA-AB022BA5803F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 custLinFactNeighborX="-38479">
        <dgm:presLayoutVars>
          <dgm:chMax val="0"/>
          <dgm:bulletEnabled val="1"/>
        </dgm:presLayoutVars>
      </dgm:prSet>
      <dgm:spPr>
        <a:xfrm>
          <a:off x="0" y="1196081"/>
          <a:ext cx="5527675" cy="1112304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94CDED6-142F-984C-B395-7539D9D9875C}" type="pres">
      <dgm:prSet presAssocID="{58E1F078-2889-4966-B425-E834CE1BF747}" presName="spacer" presStyleCnt="0"/>
      <dgm:spPr/>
    </dgm:pt>
    <dgm:pt modelId="{DD910882-B4E7-F641-BCB6-E66171F7363A}" type="pres">
      <dgm:prSet presAssocID="{1A77DE00-0963-4B48-B654-F736B931BA43}" presName="parentText" presStyleLbl="node1" presStyleIdx="4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91CA0900-CB5F-CD42-87F4-D5FB34CF1712}" type="pres">
      <dgm:prSet presAssocID="{BA907552-0D17-5D47-A327-CBAC839DF19B}" presName="spacer" presStyleCnt="0"/>
      <dgm:spPr/>
    </dgm:pt>
    <dgm:pt modelId="{A0B8FE00-027D-C142-9EBE-2187E3F3DBFB}" type="pres">
      <dgm:prSet presAssocID="{DA837794-31F2-3E4E-B3CE-DE57684D698A}" presName="parentText" presStyleLbl="node1" presStyleIdx="5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A9BE4609-335E-BF4C-AE83-91EB8F9824B9}" srcId="{352BF8A3-5D25-4CF7-ABBE-B2D843B64316}" destId="{1A77DE00-0963-4B48-B654-F736B931BA43}" srcOrd="4" destOrd="0" parTransId="{18ED8666-0DFD-6E44-91F9-2592CC18BB66}" sibTransId="{BA907552-0D17-5D47-A327-CBAC839DF19B}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CC1D1524-CAD8-B343-82A9-E48C93469D7E}" type="presOf" srcId="{1A77DE00-0963-4B48-B654-F736B931BA43}" destId="{DD910882-B4E7-F641-BCB6-E66171F7363A}" srcOrd="0" destOrd="0" presId="urn:microsoft.com/office/officeart/2005/8/layout/vList2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EE4178B8-F5D5-D94A-B199-D71BACA5EB9B}" type="presOf" srcId="{DA837794-31F2-3E4E-B3CE-DE57684D698A}" destId="{A0B8FE00-027D-C142-9EBE-2187E3F3DBFB}" srcOrd="0" destOrd="0" presId="urn:microsoft.com/office/officeart/2005/8/layout/vList2"/>
    <dgm:cxn modelId="{7F0DB5BC-1621-9B49-AEEA-AB022BA5803F}" srcId="{352BF8A3-5D25-4CF7-ABBE-B2D843B64316}" destId="{DA837794-31F2-3E4E-B3CE-DE57684D698A}" srcOrd="5" destOrd="0" parTransId="{7E8F032A-8364-1440-9EAE-C47FB0D090ED}" sibTransId="{8F5A6155-CACF-4643-A541-51BE05F0D775}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90501396-F58F-2A48-AC6B-EC50E521A0E8}" type="presParOf" srcId="{72FA4066-7E91-FF40-9429-40F7C276DF76}" destId="{894CDED6-142F-984C-B395-7539D9D9875C}" srcOrd="7" destOrd="0" presId="urn:microsoft.com/office/officeart/2005/8/layout/vList2"/>
    <dgm:cxn modelId="{D0AD03A9-C33C-5F44-BD78-6493DB607315}" type="presParOf" srcId="{72FA4066-7E91-FF40-9429-40F7C276DF76}" destId="{DD910882-B4E7-F641-BCB6-E66171F7363A}" srcOrd="8" destOrd="0" presId="urn:microsoft.com/office/officeart/2005/8/layout/vList2"/>
    <dgm:cxn modelId="{C5C20129-9BF0-7044-8EF5-EEC04972CF54}" type="presParOf" srcId="{72FA4066-7E91-FF40-9429-40F7C276DF76}" destId="{91CA0900-CB5F-CD42-87F4-D5FB34CF1712}" srcOrd="9" destOrd="0" presId="urn:microsoft.com/office/officeart/2005/8/layout/vList2"/>
    <dgm:cxn modelId="{C686E415-AFF5-FB4F-A53F-47B30DC1B789}" type="presParOf" srcId="{72FA4066-7E91-FF40-9429-40F7C276DF76}" destId="{A0B8FE00-027D-C142-9EBE-2187E3F3DBF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Show/hide chart descriptions</a:t>
          </a:r>
          <a:endParaRPr lang="en-US" sz="22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638DFE15-934A-D440-87CE-000B7A214E70}">
      <dgm:prSet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0" dirty="0"/>
            <a:t>Undo, redo or replay the last change</a:t>
          </a:r>
        </a:p>
      </dgm:t>
    </dgm:pt>
    <dgm:pt modelId="{16D4070E-C33B-0349-B35A-39D45E8CC3EC}" type="parTrans" cxnId="{53BB0BAE-3F35-C842-AB6A-62C29F482F90}">
      <dgm:prSet/>
      <dgm:spPr/>
      <dgm:t>
        <a:bodyPr/>
        <a:lstStyle/>
        <a:p>
          <a:endParaRPr lang="en-US"/>
        </a:p>
      </dgm:t>
    </dgm:pt>
    <dgm:pt modelId="{F9137EAD-3F56-9C44-8FC4-3B1732584907}" type="sibTrans" cxnId="{53BB0BAE-3F35-C842-AB6A-62C29F482F90}">
      <dgm:prSet/>
      <dgm:spPr/>
      <dgm:t>
        <a:bodyPr/>
        <a:lstStyle/>
        <a:p>
          <a:endParaRPr lang="en-US"/>
        </a:p>
      </dgm:t>
    </dgm:pt>
    <dgm:pt modelId="{8E4E3276-A957-4D40-A706-0848E9E4E995}">
      <dgm:prSet phldrT="[Text]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>
            <a:buNone/>
          </a:pPr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E5CD57C8-D274-124F-9F33-EAB9E09C7633}" type="parTrans" cxnId="{EC979472-E4E7-8E46-B7D0-7E0ADD116334}">
      <dgm:prSet/>
      <dgm:spPr/>
      <dgm:t>
        <a:bodyPr/>
        <a:lstStyle/>
        <a:p>
          <a:endParaRPr lang="en-US"/>
        </a:p>
      </dgm:t>
    </dgm:pt>
    <dgm:pt modelId="{431A012F-1B64-6347-9514-2FC3802C9476}" type="sibTrans" cxnId="{EC979472-E4E7-8E46-B7D0-7E0ADD116334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196081"/>
          <a:ext cx="5527675" cy="1112304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>
        <a:xfrm>
          <a:off x="0" y="2389026"/>
          <a:ext cx="5527675" cy="1112304"/>
        </a:xfrm>
        <a:prstGeom prst="roundRect">
          <a:avLst/>
        </a:prstGeom>
      </dgm:spPr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3258248-B56C-6D43-9C82-12AE16CD2A77}" type="pres">
      <dgm:prSet presAssocID="{58E1F078-2889-4966-B425-E834CE1BF747}" presName="spacer" presStyleCnt="0"/>
      <dgm:spPr/>
    </dgm:pt>
    <dgm:pt modelId="{2E29DA13-F36F-A046-87B9-81599EE429A4}" type="pres">
      <dgm:prSet presAssocID="{638DFE15-934A-D440-87CE-000B7A214E70}" presName="parentText" presStyleLbl="node1" presStyleIdx="4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EA6249F8-7DF6-8847-A94F-6B060058FBEB}" type="pres">
      <dgm:prSet presAssocID="{F9137EAD-3F56-9C44-8FC4-3B1732584907}" presName="spacer" presStyleCnt="0"/>
      <dgm:spPr/>
    </dgm:pt>
    <dgm:pt modelId="{1E3E6C82-6D8A-5847-AEA5-50F0ED10ADA8}" type="pres">
      <dgm:prSet presAssocID="{8E4E3276-A957-4D40-A706-0848E9E4E995}" presName="parentText" presStyleLbl="node1" presStyleIdx="5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B902764C-F9A8-C746-9D97-9F189046C468}" type="presOf" srcId="{638DFE15-934A-D440-87CE-000B7A214E70}" destId="{2E29DA13-F36F-A046-87B9-81599EE429A4}" srcOrd="0" destOrd="0" presId="urn:microsoft.com/office/officeart/2005/8/layout/vList2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EC979472-E4E7-8E46-B7D0-7E0ADD116334}" srcId="{352BF8A3-5D25-4CF7-ABBE-B2D843B64316}" destId="{8E4E3276-A957-4D40-A706-0848E9E4E995}" srcOrd="5" destOrd="0" parTransId="{E5CD57C8-D274-124F-9F33-EAB9E09C7633}" sibTransId="{431A012F-1B64-6347-9514-2FC3802C9476}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53BB0BAE-3F35-C842-AB6A-62C29F482F90}" srcId="{352BF8A3-5D25-4CF7-ABBE-B2D843B64316}" destId="{638DFE15-934A-D440-87CE-000B7A214E70}" srcOrd="4" destOrd="0" parTransId="{16D4070E-C33B-0349-B35A-39D45E8CC3EC}" sibTransId="{F9137EAD-3F56-9C44-8FC4-3B1732584907}"/>
    <dgm:cxn modelId="{6A00C9DE-FD77-D447-A401-3D2200D4B196}" type="presOf" srcId="{8E4E3276-A957-4D40-A706-0848E9E4E995}" destId="{1E3E6C82-6D8A-5847-AEA5-50F0ED10ADA8}" srcOrd="0" destOrd="0" presId="urn:microsoft.com/office/officeart/2005/8/layout/vList2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5B961A5D-E5FD-F34D-A4CE-7055F80CB912}" type="presParOf" srcId="{72FA4066-7E91-FF40-9429-40F7C276DF76}" destId="{B3258248-B56C-6D43-9C82-12AE16CD2A77}" srcOrd="7" destOrd="0" presId="urn:microsoft.com/office/officeart/2005/8/layout/vList2"/>
    <dgm:cxn modelId="{697C2C6B-7DA6-1A48-9FCF-176736E094CA}" type="presParOf" srcId="{72FA4066-7E91-FF40-9429-40F7C276DF76}" destId="{2E29DA13-F36F-A046-87B9-81599EE429A4}" srcOrd="8" destOrd="0" presId="urn:microsoft.com/office/officeart/2005/8/layout/vList2"/>
    <dgm:cxn modelId="{396B1061-9858-D54D-B11B-9C1A4970BA98}" type="presParOf" srcId="{72FA4066-7E91-FF40-9429-40F7C276DF76}" destId="{EA6249F8-7DF6-8847-A94F-6B060058FBEB}" srcOrd="9" destOrd="0" presId="urn:microsoft.com/office/officeart/2005/8/layout/vList2"/>
    <dgm:cxn modelId="{23A27C98-C6B4-C341-9CC9-B526C67EF204}" type="presParOf" srcId="{72FA4066-7E91-FF40-9429-40F7C276DF76}" destId="{1E3E6C82-6D8A-5847-AEA5-50F0ED10ADA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Show/hide chart descriptions</a:t>
          </a:r>
          <a:endParaRPr lang="en-US" sz="22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638DFE15-934A-D440-87CE-000B7A214E70}">
      <dgm:prSet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0" dirty="0"/>
            <a:t>Undo, redo or replay the last change</a:t>
          </a:r>
        </a:p>
      </dgm:t>
    </dgm:pt>
    <dgm:pt modelId="{16D4070E-C33B-0349-B35A-39D45E8CC3EC}" type="parTrans" cxnId="{53BB0BAE-3F35-C842-AB6A-62C29F482F90}">
      <dgm:prSet/>
      <dgm:spPr/>
      <dgm:t>
        <a:bodyPr/>
        <a:lstStyle/>
        <a:p>
          <a:endParaRPr lang="en-US"/>
        </a:p>
      </dgm:t>
    </dgm:pt>
    <dgm:pt modelId="{F9137EAD-3F56-9C44-8FC4-3B1732584907}" type="sibTrans" cxnId="{53BB0BAE-3F35-C842-AB6A-62C29F482F90}">
      <dgm:prSet/>
      <dgm:spPr/>
      <dgm:t>
        <a:bodyPr/>
        <a:lstStyle/>
        <a:p>
          <a:endParaRPr lang="en-US"/>
        </a:p>
      </dgm:t>
    </dgm:pt>
    <dgm:pt modelId="{22560B7B-2C8A-874D-8F0F-20068D386E30}">
      <dgm:prSet phldrT="[Text]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>
            <a:buNone/>
          </a:pPr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2A673008-193F-6B4B-80BE-F7732DF90EAE}" type="parTrans" cxnId="{F8158215-9E1B-D84C-972D-76A39F382FDE}">
      <dgm:prSet/>
      <dgm:spPr/>
      <dgm:t>
        <a:bodyPr/>
        <a:lstStyle/>
        <a:p>
          <a:endParaRPr lang="en-US"/>
        </a:p>
      </dgm:t>
    </dgm:pt>
    <dgm:pt modelId="{C89C277A-F6C3-B543-91E4-CECB61C15C2C}" type="sibTrans" cxnId="{F8158215-9E1B-D84C-972D-76A39F382FDE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196081"/>
          <a:ext cx="5527675" cy="1112304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>
        <a:xfrm>
          <a:off x="0" y="2389026"/>
          <a:ext cx="5527675" cy="1112304"/>
        </a:xfrm>
        <a:prstGeom prst="roundRect">
          <a:avLst/>
        </a:prstGeom>
      </dgm:spPr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3258248-B56C-6D43-9C82-12AE16CD2A77}" type="pres">
      <dgm:prSet presAssocID="{58E1F078-2889-4966-B425-E834CE1BF747}" presName="spacer" presStyleCnt="0"/>
      <dgm:spPr/>
    </dgm:pt>
    <dgm:pt modelId="{2E29DA13-F36F-A046-87B9-81599EE429A4}" type="pres">
      <dgm:prSet presAssocID="{638DFE15-934A-D440-87CE-000B7A214E70}" presName="parentText" presStyleLbl="node1" presStyleIdx="4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C72839FF-BF4B-9F4C-B6EC-C97AB98A8CCB}" type="pres">
      <dgm:prSet presAssocID="{F9137EAD-3F56-9C44-8FC4-3B1732584907}" presName="spacer" presStyleCnt="0"/>
      <dgm:spPr/>
    </dgm:pt>
    <dgm:pt modelId="{EB1FE383-AEE4-F04D-9E82-9D28A64CFAA9}" type="pres">
      <dgm:prSet presAssocID="{22560B7B-2C8A-874D-8F0F-20068D386E30}" presName="parentText" presStyleLbl="node1" presStyleIdx="5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F8158215-9E1B-D84C-972D-76A39F382FDE}" srcId="{352BF8A3-5D25-4CF7-ABBE-B2D843B64316}" destId="{22560B7B-2C8A-874D-8F0F-20068D386E30}" srcOrd="5" destOrd="0" parTransId="{2A673008-193F-6B4B-80BE-F7732DF90EAE}" sibTransId="{C89C277A-F6C3-B543-91E4-CECB61C15C2C}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B902764C-F9A8-C746-9D97-9F189046C468}" type="presOf" srcId="{638DFE15-934A-D440-87CE-000B7A214E70}" destId="{2E29DA13-F36F-A046-87B9-81599EE429A4}" srcOrd="0" destOrd="0" presId="urn:microsoft.com/office/officeart/2005/8/layout/vList2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53BB0BAE-3F35-C842-AB6A-62C29F482F90}" srcId="{352BF8A3-5D25-4CF7-ABBE-B2D843B64316}" destId="{638DFE15-934A-D440-87CE-000B7A214E70}" srcOrd="4" destOrd="0" parTransId="{16D4070E-C33B-0349-B35A-39D45E8CC3EC}" sibTransId="{F9137EAD-3F56-9C44-8FC4-3B1732584907}"/>
    <dgm:cxn modelId="{AC4AFCF7-0874-AF4B-BEFF-128F82059636}" type="presOf" srcId="{22560B7B-2C8A-874D-8F0F-20068D386E30}" destId="{EB1FE383-AEE4-F04D-9E82-9D28A64CFAA9}" srcOrd="0" destOrd="0" presId="urn:microsoft.com/office/officeart/2005/8/layout/vList2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5B961A5D-E5FD-F34D-A4CE-7055F80CB912}" type="presParOf" srcId="{72FA4066-7E91-FF40-9429-40F7C276DF76}" destId="{B3258248-B56C-6D43-9C82-12AE16CD2A77}" srcOrd="7" destOrd="0" presId="urn:microsoft.com/office/officeart/2005/8/layout/vList2"/>
    <dgm:cxn modelId="{697C2C6B-7DA6-1A48-9FCF-176736E094CA}" type="presParOf" srcId="{72FA4066-7E91-FF40-9429-40F7C276DF76}" destId="{2E29DA13-F36F-A046-87B9-81599EE429A4}" srcOrd="8" destOrd="0" presId="urn:microsoft.com/office/officeart/2005/8/layout/vList2"/>
    <dgm:cxn modelId="{EC268477-9EDC-0B4F-94A1-1EEC9B48B8F4}" type="presParOf" srcId="{72FA4066-7E91-FF40-9429-40F7C276DF76}" destId="{C72839FF-BF4B-9F4C-B6EC-C97AB98A8CCB}" srcOrd="9" destOrd="0" presId="urn:microsoft.com/office/officeart/2005/8/layout/vList2"/>
    <dgm:cxn modelId="{6CCDDD32-A73A-3045-8025-5B63D1636CA5}" type="presParOf" srcId="{72FA4066-7E91-FF40-9429-40F7C276DF76}" destId="{EB1FE383-AEE4-F04D-9E82-9D28A64CFAA9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Show/hide chart descriptions</a:t>
          </a:r>
          <a:endParaRPr lang="en-US" sz="22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1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638DFE15-934A-D440-87CE-000B7A214E70}">
      <dgm:prSet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0" dirty="0"/>
            <a:t>Undo, redo or replay the last change</a:t>
          </a:r>
        </a:p>
      </dgm:t>
    </dgm:pt>
    <dgm:pt modelId="{16D4070E-C33B-0349-B35A-39D45E8CC3EC}" type="parTrans" cxnId="{53BB0BAE-3F35-C842-AB6A-62C29F482F90}">
      <dgm:prSet/>
      <dgm:spPr/>
      <dgm:t>
        <a:bodyPr/>
        <a:lstStyle/>
        <a:p>
          <a:endParaRPr lang="en-US"/>
        </a:p>
      </dgm:t>
    </dgm:pt>
    <dgm:pt modelId="{F9137EAD-3F56-9C44-8FC4-3B1732584907}" type="sibTrans" cxnId="{53BB0BAE-3F35-C842-AB6A-62C29F482F90}">
      <dgm:prSet/>
      <dgm:spPr/>
      <dgm:t>
        <a:bodyPr/>
        <a:lstStyle/>
        <a:p>
          <a:endParaRPr lang="en-US"/>
        </a:p>
      </dgm:t>
    </dgm:pt>
    <dgm:pt modelId="{EA164255-F1CA-FD4A-8324-4411AF0DFE13}">
      <dgm:prSet phldrT="[Text]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>
            <a:buNone/>
          </a:pPr>
          <a:r>
            <a:rPr lang="en-US" b="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4AF95C76-3B81-DB46-B7BC-AC2B81839E2B}" type="parTrans" cxnId="{40D0A990-A3CC-8A48-9EDF-58BB58BF91EE}">
      <dgm:prSet/>
      <dgm:spPr/>
      <dgm:t>
        <a:bodyPr/>
        <a:lstStyle/>
        <a:p>
          <a:endParaRPr lang="en-US"/>
        </a:p>
      </dgm:t>
    </dgm:pt>
    <dgm:pt modelId="{541F4924-6DD0-6842-9BC3-EEBF97153958}" type="sibTrans" cxnId="{40D0A990-A3CC-8A48-9EDF-58BB58BF91EE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196081"/>
          <a:ext cx="5527675" cy="1112304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>
        <a:xfrm>
          <a:off x="0" y="2059131"/>
          <a:ext cx="5527675" cy="579150"/>
        </a:xfrm>
        <a:prstGeom prst="roundRect">
          <a:avLst/>
        </a:prstGeom>
      </dgm:spPr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>
        <a:xfrm>
          <a:off x="0" y="2701640"/>
          <a:ext cx="5527675" cy="579150"/>
        </a:xfrm>
        <a:prstGeom prst="roundRect">
          <a:avLst/>
        </a:prstGeom>
      </dgm:spPr>
    </dgm:pt>
    <dgm:pt modelId="{B3258248-B56C-6D43-9C82-12AE16CD2A77}" type="pres">
      <dgm:prSet presAssocID="{58E1F078-2889-4966-B425-E834CE1BF747}" presName="spacer" presStyleCnt="0"/>
      <dgm:spPr/>
    </dgm:pt>
    <dgm:pt modelId="{2E29DA13-F36F-A046-87B9-81599EE429A4}" type="pres">
      <dgm:prSet presAssocID="{638DFE15-934A-D440-87CE-000B7A214E70}" presName="parentText" presStyleLbl="node1" presStyleIdx="4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50619E2B-B640-A04E-853D-1169A3B99730}" type="pres">
      <dgm:prSet presAssocID="{F9137EAD-3F56-9C44-8FC4-3B1732584907}" presName="spacer" presStyleCnt="0"/>
      <dgm:spPr/>
    </dgm:pt>
    <dgm:pt modelId="{6A5D89C4-2ABE-5749-A4DB-BB11532F9243}" type="pres">
      <dgm:prSet presAssocID="{EA164255-F1CA-FD4A-8324-4411AF0DFE13}" presName="parentText" presStyleLbl="node1" presStyleIdx="5" presStyleCnt="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B902764C-F9A8-C746-9D97-9F189046C468}" type="presOf" srcId="{638DFE15-934A-D440-87CE-000B7A214E70}" destId="{2E29DA13-F36F-A046-87B9-81599EE429A4}" srcOrd="0" destOrd="0" presId="urn:microsoft.com/office/officeart/2005/8/layout/vList2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40D0A990-A3CC-8A48-9EDF-58BB58BF91EE}" srcId="{352BF8A3-5D25-4CF7-ABBE-B2D843B64316}" destId="{EA164255-F1CA-FD4A-8324-4411AF0DFE13}" srcOrd="5" destOrd="0" parTransId="{4AF95C76-3B81-DB46-B7BC-AC2B81839E2B}" sibTransId="{541F4924-6DD0-6842-9BC3-EEBF97153958}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53BB0BAE-3F35-C842-AB6A-62C29F482F90}" srcId="{352BF8A3-5D25-4CF7-ABBE-B2D843B64316}" destId="{638DFE15-934A-D440-87CE-000B7A214E70}" srcOrd="4" destOrd="0" parTransId="{16D4070E-C33B-0349-B35A-39D45E8CC3EC}" sibTransId="{F9137EAD-3F56-9C44-8FC4-3B1732584907}"/>
    <dgm:cxn modelId="{A1FF9DC5-466F-7A44-802B-923CD7E60950}" type="presOf" srcId="{EA164255-F1CA-FD4A-8324-4411AF0DFE13}" destId="{6A5D89C4-2ABE-5749-A4DB-BB11532F9243}" srcOrd="0" destOrd="0" presId="urn:microsoft.com/office/officeart/2005/8/layout/vList2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5B961A5D-E5FD-F34D-A4CE-7055F80CB912}" type="presParOf" srcId="{72FA4066-7E91-FF40-9429-40F7C276DF76}" destId="{B3258248-B56C-6D43-9C82-12AE16CD2A77}" srcOrd="7" destOrd="0" presId="urn:microsoft.com/office/officeart/2005/8/layout/vList2"/>
    <dgm:cxn modelId="{697C2C6B-7DA6-1A48-9FCF-176736E094CA}" type="presParOf" srcId="{72FA4066-7E91-FF40-9429-40F7C276DF76}" destId="{2E29DA13-F36F-A046-87B9-81599EE429A4}" srcOrd="8" destOrd="0" presId="urn:microsoft.com/office/officeart/2005/8/layout/vList2"/>
    <dgm:cxn modelId="{9586710A-0B14-3E49-8C05-DAD000C72A1E}" type="presParOf" srcId="{72FA4066-7E91-FF40-9429-40F7C276DF76}" destId="{50619E2B-B640-A04E-853D-1169A3B99730}" srcOrd="9" destOrd="0" presId="urn:microsoft.com/office/officeart/2005/8/layout/vList2"/>
    <dgm:cxn modelId="{3A9861B6-72E1-0445-B1CA-0659F6DC0043}" type="presParOf" srcId="{72FA4066-7E91-FF40-9429-40F7C276DF76}" destId="{6A5D89C4-2ABE-5749-A4DB-BB11532F924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Show/hide chart descriptions</a:t>
          </a: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638DFE15-934A-D440-87CE-000B7A214E70}">
      <dgm:prSet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Undo, redo or replay the last change</a:t>
          </a:r>
        </a:p>
      </dgm:t>
    </dgm:pt>
    <dgm:pt modelId="{16D4070E-C33B-0349-B35A-39D45E8CC3EC}" type="parTrans" cxnId="{53BB0BAE-3F35-C842-AB6A-62C29F482F90}">
      <dgm:prSet/>
      <dgm:spPr/>
      <dgm:t>
        <a:bodyPr/>
        <a:lstStyle/>
        <a:p>
          <a:endParaRPr lang="en-US"/>
        </a:p>
      </dgm:t>
    </dgm:pt>
    <dgm:pt modelId="{F9137EAD-3F56-9C44-8FC4-3B1732584907}" type="sibTrans" cxnId="{53BB0BAE-3F35-C842-AB6A-62C29F482F90}">
      <dgm:prSet/>
      <dgm:spPr/>
      <dgm:t>
        <a:bodyPr/>
        <a:lstStyle/>
        <a:p>
          <a:endParaRPr lang="en-US"/>
        </a:p>
      </dgm:t>
    </dgm:pt>
    <dgm:pt modelId="{0C4B266C-02E1-9647-89BC-E02ACDF288CF}">
      <dgm:prSet phldrT="[Text]"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4257BDD3-39E0-6547-9E3D-6F696F48DAEF}" type="parTrans" cxnId="{BF2EFE02-BC88-1143-8933-63F79B0EB53C}">
      <dgm:prSet/>
      <dgm:spPr/>
      <dgm:t>
        <a:bodyPr/>
        <a:lstStyle/>
        <a:p>
          <a:endParaRPr lang="en-US"/>
        </a:p>
      </dgm:t>
    </dgm:pt>
    <dgm:pt modelId="{D581D5E3-20F6-D448-AF55-17AD7FDAA28E}" type="sibTrans" cxnId="{BF2EFE02-BC88-1143-8933-63F79B0EB53C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416621"/>
          <a:ext cx="5527675" cy="579150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>
        <a:xfrm>
          <a:off x="0" y="2059131"/>
          <a:ext cx="5527675" cy="579150"/>
        </a:xfrm>
        <a:prstGeom prst="roundRect">
          <a:avLst/>
        </a:prstGeom>
      </dgm:spPr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3258248-B56C-6D43-9C82-12AE16CD2A77}" type="pres">
      <dgm:prSet presAssocID="{58E1F078-2889-4966-B425-E834CE1BF747}" presName="spacer" presStyleCnt="0"/>
      <dgm:spPr/>
    </dgm:pt>
    <dgm:pt modelId="{2E29DA13-F36F-A046-87B9-81599EE429A4}" type="pres">
      <dgm:prSet presAssocID="{638DFE15-934A-D440-87CE-000B7A214E70}" presName="parentText" presStyleLbl="node1" presStyleIdx="4" presStyleCnt="6">
        <dgm:presLayoutVars>
          <dgm:chMax val="0"/>
          <dgm:bulletEnabled val="1"/>
        </dgm:presLayoutVars>
      </dgm:prSet>
      <dgm:spPr>
        <a:xfrm>
          <a:off x="0" y="3344150"/>
          <a:ext cx="5527675" cy="579150"/>
        </a:xfrm>
        <a:prstGeom prst="roundRect">
          <a:avLst/>
        </a:prstGeom>
      </dgm:spPr>
    </dgm:pt>
    <dgm:pt modelId="{2856879E-EB71-834D-89C5-740F52AE2BB2}" type="pres">
      <dgm:prSet presAssocID="{F9137EAD-3F56-9C44-8FC4-3B1732584907}" presName="spacer" presStyleCnt="0"/>
      <dgm:spPr/>
    </dgm:pt>
    <dgm:pt modelId="{F8B4A6D9-9FF3-DA49-9C06-708E3A246AB2}" type="pres">
      <dgm:prSet presAssocID="{0C4B266C-02E1-9647-89BC-E02ACDF288CF}" presName="parentText" presStyleLbl="node1" presStyleIdx="5" presStyleCnt="6">
        <dgm:presLayoutVars>
          <dgm:chMax val="0"/>
          <dgm:bulletEnabled val="1"/>
        </dgm:presLayoutVars>
      </dgm:prSet>
      <dgm:spPr>
        <a:xfrm>
          <a:off x="0" y="3662706"/>
          <a:ext cx="5527675" cy="585000"/>
        </a:xfrm>
        <a:prstGeom prst="roundRect">
          <a:avLst/>
        </a:prstGeom>
      </dgm:spPr>
    </dgm:pt>
  </dgm:ptLst>
  <dgm:cxnLst>
    <dgm:cxn modelId="{BF2EFE02-BC88-1143-8933-63F79B0EB53C}" srcId="{352BF8A3-5D25-4CF7-ABBE-B2D843B64316}" destId="{0C4B266C-02E1-9647-89BC-E02ACDF288CF}" srcOrd="5" destOrd="0" parTransId="{4257BDD3-39E0-6547-9E3D-6F696F48DAEF}" sibTransId="{D581D5E3-20F6-D448-AF55-17AD7FDAA28E}"/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1DD44309-26D6-D54E-B62F-D71F603D1418}" type="presOf" srcId="{0C4B266C-02E1-9647-89BC-E02ACDF288CF}" destId="{F8B4A6D9-9FF3-DA49-9C06-708E3A246AB2}" srcOrd="0" destOrd="0" presId="urn:microsoft.com/office/officeart/2005/8/layout/vList2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B902764C-F9A8-C746-9D97-9F189046C468}" type="presOf" srcId="{638DFE15-934A-D440-87CE-000B7A214E70}" destId="{2E29DA13-F36F-A046-87B9-81599EE429A4}" srcOrd="0" destOrd="0" presId="urn:microsoft.com/office/officeart/2005/8/layout/vList2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53BB0BAE-3F35-C842-AB6A-62C29F482F90}" srcId="{352BF8A3-5D25-4CF7-ABBE-B2D843B64316}" destId="{638DFE15-934A-D440-87CE-000B7A214E70}" srcOrd="4" destOrd="0" parTransId="{16D4070E-C33B-0349-B35A-39D45E8CC3EC}" sibTransId="{F9137EAD-3F56-9C44-8FC4-3B1732584907}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5B961A5D-E5FD-F34D-A4CE-7055F80CB912}" type="presParOf" srcId="{72FA4066-7E91-FF40-9429-40F7C276DF76}" destId="{B3258248-B56C-6D43-9C82-12AE16CD2A77}" srcOrd="7" destOrd="0" presId="urn:microsoft.com/office/officeart/2005/8/layout/vList2"/>
    <dgm:cxn modelId="{697C2C6B-7DA6-1A48-9FCF-176736E094CA}" type="presParOf" srcId="{72FA4066-7E91-FF40-9429-40F7C276DF76}" destId="{2E29DA13-F36F-A046-87B9-81599EE429A4}" srcOrd="8" destOrd="0" presId="urn:microsoft.com/office/officeart/2005/8/layout/vList2"/>
    <dgm:cxn modelId="{E9618F52-5968-014C-B7B1-66A9655F0421}" type="presParOf" srcId="{72FA4066-7E91-FF40-9429-40F7C276DF76}" destId="{2856879E-EB71-834D-89C5-740F52AE2BB2}" srcOrd="9" destOrd="0" presId="urn:microsoft.com/office/officeart/2005/8/layout/vList2"/>
    <dgm:cxn modelId="{67C2806D-A6DA-1542-A2A5-4E182F103FDF}" type="presParOf" srcId="{72FA4066-7E91-FF40-9429-40F7C276DF76}" destId="{F8B4A6D9-9FF3-DA49-9C06-708E3A246AB2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52BF8A3-5D25-4CF7-ABBE-B2D843B64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5D7DBC-B5ED-4AD8-9C8F-3EA29DE83A14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BA1F3A38-E997-4491-BE02-466F8746263A}" type="parTrans" cxnId="{61FA2D98-EEA0-4729-8744-FB3D3FB8D077}">
      <dgm:prSet/>
      <dgm:spPr/>
      <dgm:t>
        <a:bodyPr/>
        <a:lstStyle/>
        <a:p>
          <a:endParaRPr lang="en-US"/>
        </a:p>
      </dgm:t>
    </dgm:pt>
    <dgm:pt modelId="{CEEDD2ED-D8FE-4CA7-AFE8-CF802E4E136D}" type="sibTrans" cxnId="{61FA2D98-EEA0-4729-8744-FB3D3FB8D077}">
      <dgm:prSet/>
      <dgm:spPr/>
      <dgm:t>
        <a:bodyPr/>
        <a:lstStyle/>
        <a:p>
          <a:endParaRPr lang="en-US"/>
        </a:p>
      </dgm:t>
    </dgm:pt>
    <dgm:pt modelId="{123C20B9-4E65-4D6B-AF3D-6C6ED74C99B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Show/hide chart descriptions</a:t>
          </a:r>
        </a:p>
      </dgm:t>
    </dgm:pt>
    <dgm:pt modelId="{004C1816-FF36-42DA-A84A-EB2CD58FAE47}" type="parTrans" cxnId="{66E7C52A-2403-4A99-AC70-9AEFEC9EA390}">
      <dgm:prSet/>
      <dgm:spPr/>
      <dgm:t>
        <a:bodyPr/>
        <a:lstStyle/>
        <a:p>
          <a:endParaRPr lang="en-US"/>
        </a:p>
      </dgm:t>
    </dgm:pt>
    <dgm:pt modelId="{46226B40-DDFF-410E-9526-B0B9755B74C7}" type="sibTrans" cxnId="{66E7C52A-2403-4A99-AC70-9AEFEC9EA390}">
      <dgm:prSet/>
      <dgm:spPr/>
      <dgm:t>
        <a:bodyPr/>
        <a:lstStyle/>
        <a:p>
          <a:endParaRPr lang="en-US"/>
        </a:p>
      </dgm:t>
    </dgm:pt>
    <dgm:pt modelId="{7FE92160-3B5E-4F99-BFF3-F8C9D66B18C7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gm:t>
    </dgm:pt>
    <dgm:pt modelId="{EB0FE954-CE78-4A14-B9B1-FF52A82D73CC}" type="parTrans" cxnId="{F6AF161A-D1EE-418A-A4B4-8A86E9C373C3}">
      <dgm:prSet/>
      <dgm:spPr/>
      <dgm:t>
        <a:bodyPr/>
        <a:lstStyle/>
        <a:p>
          <a:endParaRPr lang="en-US"/>
        </a:p>
      </dgm:t>
    </dgm:pt>
    <dgm:pt modelId="{28B989C0-2F84-4F50-AB9C-95336486F036}" type="sibTrans" cxnId="{F6AF161A-D1EE-418A-A4B4-8A86E9C373C3}">
      <dgm:prSet/>
      <dgm:spPr/>
      <dgm:t>
        <a:bodyPr/>
        <a:lstStyle/>
        <a:p>
          <a:endParaRPr lang="en-US"/>
        </a:p>
      </dgm:t>
    </dgm:pt>
    <dgm:pt modelId="{6A33F5EC-CC22-4301-9131-5DBECB6FE5F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b="0" dirty="0"/>
            <a:t>Copy chart data to clipboard by a button click</a:t>
          </a:r>
        </a:p>
      </dgm:t>
    </dgm:pt>
    <dgm:pt modelId="{BFE69186-2F76-41D4-A271-F0AB33895EA0}" type="parTrans" cxnId="{64FFD94A-DACC-4049-A7D1-3A8AE6467EBE}">
      <dgm:prSet/>
      <dgm:spPr/>
      <dgm:t>
        <a:bodyPr/>
        <a:lstStyle/>
        <a:p>
          <a:endParaRPr lang="en-US"/>
        </a:p>
      </dgm:t>
    </dgm:pt>
    <dgm:pt modelId="{58E1F078-2889-4966-B425-E834CE1BF747}" type="sibTrans" cxnId="{64FFD94A-DACC-4049-A7D1-3A8AE6467EBE}">
      <dgm:prSet/>
      <dgm:spPr/>
      <dgm:t>
        <a:bodyPr/>
        <a:lstStyle/>
        <a:p>
          <a:endParaRPr lang="en-US"/>
        </a:p>
      </dgm:t>
    </dgm:pt>
    <dgm:pt modelId="{638DFE15-934A-D440-87CE-000B7A214E70}">
      <dgm:prSet custT="1"/>
      <dgm:spPr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3820" tIns="83820" rIns="83820" bIns="83820" numCol="1" spcCol="1270" anchor="ctr" anchorCtr="0"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Undo, redo or replay the last change</a:t>
          </a:r>
        </a:p>
      </dgm:t>
    </dgm:pt>
    <dgm:pt modelId="{16D4070E-C33B-0349-B35A-39D45E8CC3EC}" type="parTrans" cxnId="{53BB0BAE-3F35-C842-AB6A-62C29F482F90}">
      <dgm:prSet/>
      <dgm:spPr/>
      <dgm:t>
        <a:bodyPr/>
        <a:lstStyle/>
        <a:p>
          <a:endParaRPr lang="en-US"/>
        </a:p>
      </dgm:t>
    </dgm:pt>
    <dgm:pt modelId="{F9137EAD-3F56-9C44-8FC4-3B1732584907}" type="sibTrans" cxnId="{53BB0BAE-3F35-C842-AB6A-62C29F482F90}">
      <dgm:prSet/>
      <dgm:spPr/>
      <dgm:t>
        <a:bodyPr/>
        <a:lstStyle/>
        <a:p>
          <a:endParaRPr lang="en-US"/>
        </a:p>
      </dgm:t>
    </dgm:pt>
    <dgm:pt modelId="{0C4B266C-02E1-9647-89BC-E02ACDF288CF}">
      <dgm:prSet phldrT="[Text]" custT="1"/>
      <dgm:spPr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gm:t>
    </dgm:pt>
    <dgm:pt modelId="{4257BDD3-39E0-6547-9E3D-6F696F48DAEF}" type="parTrans" cxnId="{BF2EFE02-BC88-1143-8933-63F79B0EB53C}">
      <dgm:prSet/>
      <dgm:spPr/>
      <dgm:t>
        <a:bodyPr/>
        <a:lstStyle/>
        <a:p>
          <a:endParaRPr lang="en-US"/>
        </a:p>
      </dgm:t>
    </dgm:pt>
    <dgm:pt modelId="{D581D5E3-20F6-D448-AF55-17AD7FDAA28E}" type="sibTrans" cxnId="{BF2EFE02-BC88-1143-8933-63F79B0EB53C}">
      <dgm:prSet/>
      <dgm:spPr/>
      <dgm:t>
        <a:bodyPr/>
        <a:lstStyle/>
        <a:p>
          <a:endParaRPr lang="en-US"/>
        </a:p>
      </dgm:t>
    </dgm:pt>
    <dgm:pt modelId="{72FA4066-7E91-FF40-9429-40F7C276DF76}" type="pres">
      <dgm:prSet presAssocID="{352BF8A3-5D25-4CF7-ABBE-B2D843B64316}" presName="linear" presStyleCnt="0">
        <dgm:presLayoutVars>
          <dgm:animLvl val="lvl"/>
          <dgm:resizeHandles val="exact"/>
        </dgm:presLayoutVars>
      </dgm:prSet>
      <dgm:spPr/>
    </dgm:pt>
    <dgm:pt modelId="{0D5D5CC6-61CF-CE41-9163-7AEE3507F9BC}" type="pres">
      <dgm:prSet presAssocID="{5D5D7DBC-B5ED-4AD8-9C8F-3EA29DE83A14}" presName="parentText" presStyleLbl="node1" presStyleIdx="0" presStyleCnt="6">
        <dgm:presLayoutVars>
          <dgm:chMax val="0"/>
          <dgm:bulletEnabled val="1"/>
        </dgm:presLayoutVars>
      </dgm:prSet>
      <dgm:spPr>
        <a:xfrm>
          <a:off x="0" y="3137"/>
          <a:ext cx="5527675" cy="1112304"/>
        </a:xfrm>
        <a:prstGeom prst="roundRect">
          <a:avLst/>
        </a:prstGeom>
      </dgm:spPr>
    </dgm:pt>
    <dgm:pt modelId="{FF18B5CD-413D-AC46-BAFC-083D15396C93}" type="pres">
      <dgm:prSet presAssocID="{CEEDD2ED-D8FE-4CA7-AFE8-CF802E4E136D}" presName="spacer" presStyleCnt="0"/>
      <dgm:spPr/>
    </dgm:pt>
    <dgm:pt modelId="{FC1E1C21-DF54-D24C-BFB5-CE646845AE15}" type="pres">
      <dgm:prSet presAssocID="{123C20B9-4E65-4D6B-AF3D-6C6ED74C99B0}" presName="parentText" presStyleLbl="node1" presStyleIdx="1" presStyleCnt="6">
        <dgm:presLayoutVars>
          <dgm:chMax val="0"/>
          <dgm:bulletEnabled val="1"/>
        </dgm:presLayoutVars>
      </dgm:prSet>
      <dgm:spPr>
        <a:xfrm>
          <a:off x="0" y="1416621"/>
          <a:ext cx="5527675" cy="579150"/>
        </a:xfrm>
        <a:prstGeom prst="roundRect">
          <a:avLst/>
        </a:prstGeom>
      </dgm:spPr>
    </dgm:pt>
    <dgm:pt modelId="{1436B7C5-E6E0-E24D-861E-B1EC37A3A459}" type="pres">
      <dgm:prSet presAssocID="{46226B40-DDFF-410E-9526-B0B9755B74C7}" presName="spacer" presStyleCnt="0"/>
      <dgm:spPr/>
    </dgm:pt>
    <dgm:pt modelId="{D602E10A-F102-CB4D-B16A-89C16DE174C0}" type="pres">
      <dgm:prSet presAssocID="{7FE92160-3B5E-4F99-BFF3-F8C9D66B18C7}" presName="parentText" presStyleLbl="node1" presStyleIdx="2" presStyleCnt="6">
        <dgm:presLayoutVars>
          <dgm:chMax val="0"/>
          <dgm:bulletEnabled val="1"/>
        </dgm:presLayoutVars>
      </dgm:prSet>
      <dgm:spPr>
        <a:xfrm>
          <a:off x="0" y="2059131"/>
          <a:ext cx="5527675" cy="579150"/>
        </a:xfrm>
        <a:prstGeom prst="roundRect">
          <a:avLst/>
        </a:prstGeom>
      </dgm:spPr>
    </dgm:pt>
    <dgm:pt modelId="{8D181F2B-BEC5-DD4C-987F-720236615C50}" type="pres">
      <dgm:prSet presAssocID="{28B989C0-2F84-4F50-AB9C-95336486F036}" presName="spacer" presStyleCnt="0"/>
      <dgm:spPr/>
    </dgm:pt>
    <dgm:pt modelId="{F289B384-DC27-E44C-9D30-2A3DEE8811FF}" type="pres">
      <dgm:prSet presAssocID="{6A33F5EC-CC22-4301-9131-5DBECB6FE5F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3258248-B56C-6D43-9C82-12AE16CD2A77}" type="pres">
      <dgm:prSet presAssocID="{58E1F078-2889-4966-B425-E834CE1BF747}" presName="spacer" presStyleCnt="0"/>
      <dgm:spPr/>
    </dgm:pt>
    <dgm:pt modelId="{2E29DA13-F36F-A046-87B9-81599EE429A4}" type="pres">
      <dgm:prSet presAssocID="{638DFE15-934A-D440-87CE-000B7A214E70}" presName="parentText" presStyleLbl="node1" presStyleIdx="4" presStyleCnt="6">
        <dgm:presLayoutVars>
          <dgm:chMax val="0"/>
          <dgm:bulletEnabled val="1"/>
        </dgm:presLayoutVars>
      </dgm:prSet>
      <dgm:spPr>
        <a:xfrm>
          <a:off x="0" y="3022895"/>
          <a:ext cx="5527675" cy="579150"/>
        </a:xfrm>
        <a:prstGeom prst="roundRect">
          <a:avLst/>
        </a:prstGeom>
      </dgm:spPr>
    </dgm:pt>
    <dgm:pt modelId="{2856879E-EB71-834D-89C5-740F52AE2BB2}" type="pres">
      <dgm:prSet presAssocID="{F9137EAD-3F56-9C44-8FC4-3B1732584907}" presName="spacer" presStyleCnt="0"/>
      <dgm:spPr/>
    </dgm:pt>
    <dgm:pt modelId="{F8B4A6D9-9FF3-DA49-9C06-708E3A246AB2}" type="pres">
      <dgm:prSet presAssocID="{0C4B266C-02E1-9647-89BC-E02ACDF288CF}" presName="parentText" presStyleLbl="node1" presStyleIdx="5" presStyleCnt="6">
        <dgm:presLayoutVars>
          <dgm:chMax val="0"/>
          <dgm:bulletEnabled val="1"/>
        </dgm:presLayoutVars>
      </dgm:prSet>
      <dgm:spPr>
        <a:xfrm>
          <a:off x="0" y="3665406"/>
          <a:ext cx="5527675" cy="579150"/>
        </a:xfrm>
        <a:prstGeom prst="roundRect">
          <a:avLst/>
        </a:prstGeom>
      </dgm:spPr>
    </dgm:pt>
  </dgm:ptLst>
  <dgm:cxnLst>
    <dgm:cxn modelId="{BF2EFE02-BC88-1143-8933-63F79B0EB53C}" srcId="{352BF8A3-5D25-4CF7-ABBE-B2D843B64316}" destId="{0C4B266C-02E1-9647-89BC-E02ACDF288CF}" srcOrd="5" destOrd="0" parTransId="{4257BDD3-39E0-6547-9E3D-6F696F48DAEF}" sibTransId="{D581D5E3-20F6-D448-AF55-17AD7FDAA28E}"/>
    <dgm:cxn modelId="{02320604-2B57-EF45-8556-230C8339751D}" type="presOf" srcId="{6A33F5EC-CC22-4301-9131-5DBECB6FE5FA}" destId="{F289B384-DC27-E44C-9D30-2A3DEE8811FF}" srcOrd="0" destOrd="0" presId="urn:microsoft.com/office/officeart/2005/8/layout/vList2"/>
    <dgm:cxn modelId="{1DD44309-26D6-D54E-B62F-D71F603D1418}" type="presOf" srcId="{0C4B266C-02E1-9647-89BC-E02ACDF288CF}" destId="{F8B4A6D9-9FF3-DA49-9C06-708E3A246AB2}" srcOrd="0" destOrd="0" presId="urn:microsoft.com/office/officeart/2005/8/layout/vList2"/>
    <dgm:cxn modelId="{F6AF161A-D1EE-418A-A4B4-8A86E9C373C3}" srcId="{352BF8A3-5D25-4CF7-ABBE-B2D843B64316}" destId="{7FE92160-3B5E-4F99-BFF3-F8C9D66B18C7}" srcOrd="2" destOrd="0" parTransId="{EB0FE954-CE78-4A14-B9B1-FF52A82D73CC}" sibTransId="{28B989C0-2F84-4F50-AB9C-95336486F036}"/>
    <dgm:cxn modelId="{66E7C52A-2403-4A99-AC70-9AEFEC9EA390}" srcId="{352BF8A3-5D25-4CF7-ABBE-B2D843B64316}" destId="{123C20B9-4E65-4D6B-AF3D-6C6ED74C99B0}" srcOrd="1" destOrd="0" parTransId="{004C1816-FF36-42DA-A84A-EB2CD58FAE47}" sibTransId="{46226B40-DDFF-410E-9526-B0B9755B74C7}"/>
    <dgm:cxn modelId="{64FFD94A-DACC-4049-A7D1-3A8AE6467EBE}" srcId="{352BF8A3-5D25-4CF7-ABBE-B2D843B64316}" destId="{6A33F5EC-CC22-4301-9131-5DBECB6FE5FA}" srcOrd="3" destOrd="0" parTransId="{BFE69186-2F76-41D4-A271-F0AB33895EA0}" sibTransId="{58E1F078-2889-4966-B425-E834CE1BF747}"/>
    <dgm:cxn modelId="{B902764C-F9A8-C746-9D97-9F189046C468}" type="presOf" srcId="{638DFE15-934A-D440-87CE-000B7A214E70}" destId="{2E29DA13-F36F-A046-87B9-81599EE429A4}" srcOrd="0" destOrd="0" presId="urn:microsoft.com/office/officeart/2005/8/layout/vList2"/>
    <dgm:cxn modelId="{A6F68850-345C-5340-989A-6AC2F0897707}" type="presOf" srcId="{352BF8A3-5D25-4CF7-ABBE-B2D843B64316}" destId="{72FA4066-7E91-FF40-9429-40F7C276DF76}" srcOrd="0" destOrd="0" presId="urn:microsoft.com/office/officeart/2005/8/layout/vList2"/>
    <dgm:cxn modelId="{8CC1DA88-A2C3-5C46-8F95-8885F451DB19}" type="presOf" srcId="{7FE92160-3B5E-4F99-BFF3-F8C9D66B18C7}" destId="{D602E10A-F102-CB4D-B16A-89C16DE174C0}" srcOrd="0" destOrd="0" presId="urn:microsoft.com/office/officeart/2005/8/layout/vList2"/>
    <dgm:cxn modelId="{217D8F97-9FA3-A44E-842C-794FEB1B394D}" type="presOf" srcId="{123C20B9-4E65-4D6B-AF3D-6C6ED74C99B0}" destId="{FC1E1C21-DF54-D24C-BFB5-CE646845AE15}" srcOrd="0" destOrd="0" presId="urn:microsoft.com/office/officeart/2005/8/layout/vList2"/>
    <dgm:cxn modelId="{61FA2D98-EEA0-4729-8744-FB3D3FB8D077}" srcId="{352BF8A3-5D25-4CF7-ABBE-B2D843B64316}" destId="{5D5D7DBC-B5ED-4AD8-9C8F-3EA29DE83A14}" srcOrd="0" destOrd="0" parTransId="{BA1F3A38-E997-4491-BE02-466F8746263A}" sibTransId="{CEEDD2ED-D8FE-4CA7-AFE8-CF802E4E136D}"/>
    <dgm:cxn modelId="{1BD0159A-3BFD-E34F-880C-3C8243039A21}" type="presOf" srcId="{5D5D7DBC-B5ED-4AD8-9C8F-3EA29DE83A14}" destId="{0D5D5CC6-61CF-CE41-9163-7AEE3507F9BC}" srcOrd="0" destOrd="0" presId="urn:microsoft.com/office/officeart/2005/8/layout/vList2"/>
    <dgm:cxn modelId="{53BB0BAE-3F35-C842-AB6A-62C29F482F90}" srcId="{352BF8A3-5D25-4CF7-ABBE-B2D843B64316}" destId="{638DFE15-934A-D440-87CE-000B7A214E70}" srcOrd="4" destOrd="0" parTransId="{16D4070E-C33B-0349-B35A-39D45E8CC3EC}" sibTransId="{F9137EAD-3F56-9C44-8FC4-3B1732584907}"/>
    <dgm:cxn modelId="{7A829FFB-AD20-7C41-B228-2307794BC0F0}" type="presParOf" srcId="{72FA4066-7E91-FF40-9429-40F7C276DF76}" destId="{0D5D5CC6-61CF-CE41-9163-7AEE3507F9BC}" srcOrd="0" destOrd="0" presId="urn:microsoft.com/office/officeart/2005/8/layout/vList2"/>
    <dgm:cxn modelId="{40DC7974-F278-7E42-A428-61A7C752E238}" type="presParOf" srcId="{72FA4066-7E91-FF40-9429-40F7C276DF76}" destId="{FF18B5CD-413D-AC46-BAFC-083D15396C93}" srcOrd="1" destOrd="0" presId="urn:microsoft.com/office/officeart/2005/8/layout/vList2"/>
    <dgm:cxn modelId="{0DF3F973-CB23-5045-B492-D663E402FAC8}" type="presParOf" srcId="{72FA4066-7E91-FF40-9429-40F7C276DF76}" destId="{FC1E1C21-DF54-D24C-BFB5-CE646845AE15}" srcOrd="2" destOrd="0" presId="urn:microsoft.com/office/officeart/2005/8/layout/vList2"/>
    <dgm:cxn modelId="{1E56B2E5-4398-9447-AF2D-28DC81C9F4FC}" type="presParOf" srcId="{72FA4066-7E91-FF40-9429-40F7C276DF76}" destId="{1436B7C5-E6E0-E24D-861E-B1EC37A3A459}" srcOrd="3" destOrd="0" presId="urn:microsoft.com/office/officeart/2005/8/layout/vList2"/>
    <dgm:cxn modelId="{BFB4411F-B83A-B443-AC29-0E113B4FA621}" type="presParOf" srcId="{72FA4066-7E91-FF40-9429-40F7C276DF76}" destId="{D602E10A-F102-CB4D-B16A-89C16DE174C0}" srcOrd="4" destOrd="0" presId="urn:microsoft.com/office/officeart/2005/8/layout/vList2"/>
    <dgm:cxn modelId="{9B96712C-42B3-F142-B186-3B27D25F20E6}" type="presParOf" srcId="{72FA4066-7E91-FF40-9429-40F7C276DF76}" destId="{8D181F2B-BEC5-DD4C-987F-720236615C50}" srcOrd="5" destOrd="0" presId="urn:microsoft.com/office/officeart/2005/8/layout/vList2"/>
    <dgm:cxn modelId="{2D287029-52C8-BB45-867C-522B869ECA9B}" type="presParOf" srcId="{72FA4066-7E91-FF40-9429-40F7C276DF76}" destId="{F289B384-DC27-E44C-9D30-2A3DEE8811FF}" srcOrd="6" destOrd="0" presId="urn:microsoft.com/office/officeart/2005/8/layout/vList2"/>
    <dgm:cxn modelId="{5B961A5D-E5FD-F34D-A4CE-7055F80CB912}" type="presParOf" srcId="{72FA4066-7E91-FF40-9429-40F7C276DF76}" destId="{B3258248-B56C-6D43-9C82-12AE16CD2A77}" srcOrd="7" destOrd="0" presId="urn:microsoft.com/office/officeart/2005/8/layout/vList2"/>
    <dgm:cxn modelId="{697C2C6B-7DA6-1A48-9FCF-176736E094CA}" type="presParOf" srcId="{72FA4066-7E91-FF40-9429-40F7C276DF76}" destId="{2E29DA13-F36F-A046-87B9-81599EE429A4}" srcOrd="8" destOrd="0" presId="urn:microsoft.com/office/officeart/2005/8/layout/vList2"/>
    <dgm:cxn modelId="{E9618F52-5968-014C-B7B1-66A9655F0421}" type="presParOf" srcId="{72FA4066-7E91-FF40-9429-40F7C276DF76}" destId="{2856879E-EB71-834D-89C5-740F52AE2BB2}" srcOrd="9" destOrd="0" presId="urn:microsoft.com/office/officeart/2005/8/layout/vList2"/>
    <dgm:cxn modelId="{67C2806D-A6DA-1542-A2A5-4E182F103FDF}" type="presParOf" srcId="{72FA4066-7E91-FF40-9429-40F7C276DF76}" destId="{F8B4A6D9-9FF3-DA49-9C06-708E3A246AB2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49705"/>
          <a:ext cx="5527675" cy="58500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Switch among different charts</a:t>
          </a:r>
          <a:endParaRPr lang="en-US" sz="2200" b="1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478262"/>
        <a:ext cx="5470561" cy="527886"/>
      </dsp:txXfrm>
    </dsp:sp>
    <dsp:sp modelId="{FC1E1C21-DF54-D24C-BFB5-CE646845AE15}">
      <dsp:nvSpPr>
        <dsp:cNvPr id="0" name=""/>
        <dsp:cNvSpPr/>
      </dsp:nvSpPr>
      <dsp:spPr>
        <a:xfrm>
          <a:off x="0" y="10923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Show/hide chart descriptions</a:t>
          </a:r>
        </a:p>
      </dsp:txBody>
      <dsp:txXfrm>
        <a:off x="28557" y="1120862"/>
        <a:ext cx="5470561" cy="527886"/>
      </dsp:txXfrm>
    </dsp:sp>
    <dsp:sp modelId="{D602E10A-F102-CB4D-B16A-89C16DE174C0}">
      <dsp:nvSpPr>
        <dsp:cNvPr id="0" name=""/>
        <dsp:cNvSpPr/>
      </dsp:nvSpPr>
      <dsp:spPr>
        <a:xfrm>
          <a:off x="0" y="17349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  <a:endParaRPr lang="en-US" sz="2000" b="0" kern="1200" dirty="0"/>
        </a:p>
      </dsp:txBody>
      <dsp:txXfrm>
        <a:off x="28557" y="1763463"/>
        <a:ext cx="5470561" cy="527886"/>
      </dsp:txXfrm>
    </dsp:sp>
    <dsp:sp modelId="{F289B384-DC27-E44C-9D30-2A3DEE8811FF}">
      <dsp:nvSpPr>
        <dsp:cNvPr id="0" name=""/>
        <dsp:cNvSpPr/>
      </dsp:nvSpPr>
      <dsp:spPr>
        <a:xfrm>
          <a:off x="0" y="23775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Copy chart data to clipboard by a button click</a:t>
          </a:r>
        </a:p>
      </dsp:txBody>
      <dsp:txXfrm>
        <a:off x="28557" y="2406063"/>
        <a:ext cx="5470561" cy="527886"/>
      </dsp:txXfrm>
    </dsp:sp>
    <dsp:sp modelId="{10350E5C-054F-DF4B-8374-9DD6C2CE57FC}">
      <dsp:nvSpPr>
        <dsp:cNvPr id="0" name=""/>
        <dsp:cNvSpPr/>
      </dsp:nvSpPr>
      <dsp:spPr>
        <a:xfrm>
          <a:off x="0" y="30201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Undo, redo or replay the last change</a:t>
          </a:r>
        </a:p>
      </dsp:txBody>
      <dsp:txXfrm>
        <a:off x="28557" y="3048663"/>
        <a:ext cx="5470561" cy="527886"/>
      </dsp:txXfrm>
    </dsp:sp>
    <dsp:sp modelId="{E10BCD30-3317-4349-80C4-4FC5A0667369}">
      <dsp:nvSpPr>
        <dsp:cNvPr id="0" name=""/>
        <dsp:cNvSpPr/>
      </dsp:nvSpPr>
      <dsp:spPr>
        <a:xfrm>
          <a:off x="0" y="36627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557" y="3691263"/>
        <a:ext cx="5470561" cy="527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497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endParaRPr lang="en-US" sz="2200" b="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478262"/>
        <a:ext cx="5470561" cy="527886"/>
      </dsp:txXfrm>
    </dsp:sp>
    <dsp:sp modelId="{FC1E1C21-DF54-D24C-BFB5-CE646845AE15}">
      <dsp:nvSpPr>
        <dsp:cNvPr id="0" name=""/>
        <dsp:cNvSpPr/>
      </dsp:nvSpPr>
      <dsp:spPr>
        <a:xfrm>
          <a:off x="0" y="1092305"/>
          <a:ext cx="5527675" cy="58500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Show/hide chart descriptions</a:t>
          </a:r>
          <a:endParaRPr lang="en-US" sz="2200" b="1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1120862"/>
        <a:ext cx="5470561" cy="527886"/>
      </dsp:txXfrm>
    </dsp:sp>
    <dsp:sp modelId="{D602E10A-F102-CB4D-B16A-89C16DE174C0}">
      <dsp:nvSpPr>
        <dsp:cNvPr id="0" name=""/>
        <dsp:cNvSpPr/>
      </dsp:nvSpPr>
      <dsp:spPr>
        <a:xfrm>
          <a:off x="0" y="17349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  <a:endParaRPr lang="en-US" sz="2000" b="0" kern="1200" dirty="0"/>
        </a:p>
      </dsp:txBody>
      <dsp:txXfrm>
        <a:off x="28557" y="1763463"/>
        <a:ext cx="5470561" cy="527886"/>
      </dsp:txXfrm>
    </dsp:sp>
    <dsp:sp modelId="{F289B384-DC27-E44C-9D30-2A3DEE8811FF}">
      <dsp:nvSpPr>
        <dsp:cNvPr id="0" name=""/>
        <dsp:cNvSpPr/>
      </dsp:nvSpPr>
      <dsp:spPr>
        <a:xfrm>
          <a:off x="0" y="23775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Copy chart data to clipboard by a button click</a:t>
          </a:r>
        </a:p>
      </dsp:txBody>
      <dsp:txXfrm>
        <a:off x="28557" y="2406063"/>
        <a:ext cx="5470561" cy="527886"/>
      </dsp:txXfrm>
    </dsp:sp>
    <dsp:sp modelId="{10350E5C-054F-DF4B-8374-9DD6C2CE57FC}">
      <dsp:nvSpPr>
        <dsp:cNvPr id="0" name=""/>
        <dsp:cNvSpPr/>
      </dsp:nvSpPr>
      <dsp:spPr>
        <a:xfrm>
          <a:off x="0" y="30201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Undo, redo or replay the last change</a:t>
          </a:r>
        </a:p>
      </dsp:txBody>
      <dsp:txXfrm>
        <a:off x="28557" y="3048663"/>
        <a:ext cx="5470561" cy="527886"/>
      </dsp:txXfrm>
    </dsp:sp>
    <dsp:sp modelId="{E10BCD30-3317-4349-80C4-4FC5A0667369}">
      <dsp:nvSpPr>
        <dsp:cNvPr id="0" name=""/>
        <dsp:cNvSpPr/>
      </dsp:nvSpPr>
      <dsp:spPr>
        <a:xfrm>
          <a:off x="0" y="36627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557" y="3691263"/>
        <a:ext cx="5470561" cy="5278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497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endParaRPr lang="en-US" sz="2200" b="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478262"/>
        <a:ext cx="5470561" cy="527886"/>
      </dsp:txXfrm>
    </dsp:sp>
    <dsp:sp modelId="{FC1E1C21-DF54-D24C-BFB5-CE646845AE15}">
      <dsp:nvSpPr>
        <dsp:cNvPr id="0" name=""/>
        <dsp:cNvSpPr/>
      </dsp:nvSpPr>
      <dsp:spPr>
        <a:xfrm>
          <a:off x="0" y="1092305"/>
          <a:ext cx="5527675" cy="58500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Show/hide chart descriptions</a:t>
          </a:r>
          <a:endParaRPr lang="en-US" sz="2200" b="1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1120862"/>
        <a:ext cx="5470561" cy="527886"/>
      </dsp:txXfrm>
    </dsp:sp>
    <dsp:sp modelId="{D602E10A-F102-CB4D-B16A-89C16DE174C0}">
      <dsp:nvSpPr>
        <dsp:cNvPr id="0" name=""/>
        <dsp:cNvSpPr/>
      </dsp:nvSpPr>
      <dsp:spPr>
        <a:xfrm>
          <a:off x="0" y="17349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  <a:endParaRPr lang="en-US" sz="2000" b="0" kern="1200" dirty="0"/>
        </a:p>
      </dsp:txBody>
      <dsp:txXfrm>
        <a:off x="28557" y="1763463"/>
        <a:ext cx="5470561" cy="527886"/>
      </dsp:txXfrm>
    </dsp:sp>
    <dsp:sp modelId="{F289B384-DC27-E44C-9D30-2A3DEE8811FF}">
      <dsp:nvSpPr>
        <dsp:cNvPr id="0" name=""/>
        <dsp:cNvSpPr/>
      </dsp:nvSpPr>
      <dsp:spPr>
        <a:xfrm>
          <a:off x="0" y="23775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Copy chart data to clipboard by a button click</a:t>
          </a:r>
        </a:p>
      </dsp:txBody>
      <dsp:txXfrm>
        <a:off x="28557" y="2406063"/>
        <a:ext cx="5470561" cy="527886"/>
      </dsp:txXfrm>
    </dsp:sp>
    <dsp:sp modelId="{DD910882-B4E7-F641-BCB6-E66171F7363A}">
      <dsp:nvSpPr>
        <dsp:cNvPr id="0" name=""/>
        <dsp:cNvSpPr/>
      </dsp:nvSpPr>
      <dsp:spPr>
        <a:xfrm>
          <a:off x="0" y="30201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Undo, redo or replay the last change</a:t>
          </a:r>
        </a:p>
      </dsp:txBody>
      <dsp:txXfrm>
        <a:off x="28557" y="3048663"/>
        <a:ext cx="5470561" cy="527886"/>
      </dsp:txXfrm>
    </dsp:sp>
    <dsp:sp modelId="{A0B8FE00-027D-C142-9EBE-2187E3F3DBFB}">
      <dsp:nvSpPr>
        <dsp:cNvPr id="0" name=""/>
        <dsp:cNvSpPr/>
      </dsp:nvSpPr>
      <dsp:spPr>
        <a:xfrm>
          <a:off x="0" y="36627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557" y="3691263"/>
        <a:ext cx="5470561" cy="5278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497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28557" y="478262"/>
        <a:ext cx="5470561" cy="527886"/>
      </dsp:txXfrm>
    </dsp:sp>
    <dsp:sp modelId="{FC1E1C21-DF54-D24C-BFB5-CE646845AE15}">
      <dsp:nvSpPr>
        <dsp:cNvPr id="0" name=""/>
        <dsp:cNvSpPr/>
      </dsp:nvSpPr>
      <dsp:spPr>
        <a:xfrm>
          <a:off x="0" y="10923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Show/hide chart descriptions</a:t>
          </a:r>
          <a:endParaRPr lang="en-US" sz="22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1120862"/>
        <a:ext cx="5470561" cy="527886"/>
      </dsp:txXfrm>
    </dsp:sp>
    <dsp:sp modelId="{D602E10A-F102-CB4D-B16A-89C16DE174C0}">
      <dsp:nvSpPr>
        <dsp:cNvPr id="0" name=""/>
        <dsp:cNvSpPr/>
      </dsp:nvSpPr>
      <dsp:spPr>
        <a:xfrm>
          <a:off x="0" y="1734906"/>
          <a:ext cx="5527675" cy="58500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sp:txBody>
      <dsp:txXfrm>
        <a:off x="28557" y="1763463"/>
        <a:ext cx="5470561" cy="527886"/>
      </dsp:txXfrm>
    </dsp:sp>
    <dsp:sp modelId="{F289B384-DC27-E44C-9D30-2A3DEE8811FF}">
      <dsp:nvSpPr>
        <dsp:cNvPr id="0" name=""/>
        <dsp:cNvSpPr/>
      </dsp:nvSpPr>
      <dsp:spPr>
        <a:xfrm>
          <a:off x="0" y="23775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Copy chart data to clipboard by a button click</a:t>
          </a:r>
        </a:p>
      </dsp:txBody>
      <dsp:txXfrm>
        <a:off x="28557" y="2406063"/>
        <a:ext cx="5470561" cy="527886"/>
      </dsp:txXfrm>
    </dsp:sp>
    <dsp:sp modelId="{2E29DA13-F36F-A046-87B9-81599EE429A4}">
      <dsp:nvSpPr>
        <dsp:cNvPr id="0" name=""/>
        <dsp:cNvSpPr/>
      </dsp:nvSpPr>
      <dsp:spPr>
        <a:xfrm>
          <a:off x="0" y="30201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Undo, redo or replay the last change</a:t>
          </a:r>
        </a:p>
      </dsp:txBody>
      <dsp:txXfrm>
        <a:off x="28557" y="3048663"/>
        <a:ext cx="5470561" cy="527886"/>
      </dsp:txXfrm>
    </dsp:sp>
    <dsp:sp modelId="{1E3E6C82-6D8A-5847-AEA5-50F0ED10ADA8}">
      <dsp:nvSpPr>
        <dsp:cNvPr id="0" name=""/>
        <dsp:cNvSpPr/>
      </dsp:nvSpPr>
      <dsp:spPr>
        <a:xfrm>
          <a:off x="0" y="36627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557" y="3691263"/>
        <a:ext cx="5470561" cy="5278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497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28557" y="478262"/>
        <a:ext cx="5470561" cy="527886"/>
      </dsp:txXfrm>
    </dsp:sp>
    <dsp:sp modelId="{FC1E1C21-DF54-D24C-BFB5-CE646845AE15}">
      <dsp:nvSpPr>
        <dsp:cNvPr id="0" name=""/>
        <dsp:cNvSpPr/>
      </dsp:nvSpPr>
      <dsp:spPr>
        <a:xfrm>
          <a:off x="0" y="10923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Show/hide chart descriptions</a:t>
          </a:r>
          <a:endParaRPr lang="en-US" sz="22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1120862"/>
        <a:ext cx="5470561" cy="527886"/>
      </dsp:txXfrm>
    </dsp:sp>
    <dsp:sp modelId="{D602E10A-F102-CB4D-B16A-89C16DE174C0}">
      <dsp:nvSpPr>
        <dsp:cNvPr id="0" name=""/>
        <dsp:cNvSpPr/>
      </dsp:nvSpPr>
      <dsp:spPr>
        <a:xfrm>
          <a:off x="0" y="1734906"/>
          <a:ext cx="5527675" cy="58500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sp:txBody>
      <dsp:txXfrm>
        <a:off x="28557" y="1763463"/>
        <a:ext cx="5470561" cy="527886"/>
      </dsp:txXfrm>
    </dsp:sp>
    <dsp:sp modelId="{F289B384-DC27-E44C-9D30-2A3DEE8811FF}">
      <dsp:nvSpPr>
        <dsp:cNvPr id="0" name=""/>
        <dsp:cNvSpPr/>
      </dsp:nvSpPr>
      <dsp:spPr>
        <a:xfrm>
          <a:off x="0" y="2377506"/>
          <a:ext cx="5527675" cy="58500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Copy chart data to clipboard by a button click</a:t>
          </a:r>
        </a:p>
      </dsp:txBody>
      <dsp:txXfrm>
        <a:off x="28557" y="2406063"/>
        <a:ext cx="5470561" cy="527886"/>
      </dsp:txXfrm>
    </dsp:sp>
    <dsp:sp modelId="{2E29DA13-F36F-A046-87B9-81599EE429A4}">
      <dsp:nvSpPr>
        <dsp:cNvPr id="0" name=""/>
        <dsp:cNvSpPr/>
      </dsp:nvSpPr>
      <dsp:spPr>
        <a:xfrm>
          <a:off x="0" y="30201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Undo, redo or replay the last change</a:t>
          </a:r>
        </a:p>
      </dsp:txBody>
      <dsp:txXfrm>
        <a:off x="28557" y="3048663"/>
        <a:ext cx="5470561" cy="527886"/>
      </dsp:txXfrm>
    </dsp:sp>
    <dsp:sp modelId="{EB1FE383-AEE4-F04D-9E82-9D28A64CFAA9}">
      <dsp:nvSpPr>
        <dsp:cNvPr id="0" name=""/>
        <dsp:cNvSpPr/>
      </dsp:nvSpPr>
      <dsp:spPr>
        <a:xfrm>
          <a:off x="0" y="36627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557" y="3691263"/>
        <a:ext cx="5470561" cy="5278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497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28557" y="478262"/>
        <a:ext cx="5470561" cy="527886"/>
      </dsp:txXfrm>
    </dsp:sp>
    <dsp:sp modelId="{FC1E1C21-DF54-D24C-BFB5-CE646845AE15}">
      <dsp:nvSpPr>
        <dsp:cNvPr id="0" name=""/>
        <dsp:cNvSpPr/>
      </dsp:nvSpPr>
      <dsp:spPr>
        <a:xfrm>
          <a:off x="0" y="1092305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Show/hide chart descriptions</a:t>
          </a:r>
          <a:endParaRPr lang="en-US" sz="22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8557" y="1120862"/>
        <a:ext cx="5470561" cy="527886"/>
      </dsp:txXfrm>
    </dsp:sp>
    <dsp:sp modelId="{D602E10A-F102-CB4D-B16A-89C16DE174C0}">
      <dsp:nvSpPr>
        <dsp:cNvPr id="0" name=""/>
        <dsp:cNvSpPr/>
      </dsp:nvSpPr>
      <dsp:spPr>
        <a:xfrm>
          <a:off x="0" y="17349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sp:txBody>
      <dsp:txXfrm>
        <a:off x="28557" y="1763463"/>
        <a:ext cx="5470561" cy="527886"/>
      </dsp:txXfrm>
    </dsp:sp>
    <dsp:sp modelId="{F289B384-DC27-E44C-9D30-2A3DEE8811FF}">
      <dsp:nvSpPr>
        <dsp:cNvPr id="0" name=""/>
        <dsp:cNvSpPr/>
      </dsp:nvSpPr>
      <dsp:spPr>
        <a:xfrm>
          <a:off x="0" y="2377506"/>
          <a:ext cx="5527675" cy="58500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Copy chart data to clipboard by a button click</a:t>
          </a:r>
        </a:p>
      </dsp:txBody>
      <dsp:txXfrm>
        <a:off x="28557" y="2406063"/>
        <a:ext cx="5470561" cy="527886"/>
      </dsp:txXfrm>
    </dsp:sp>
    <dsp:sp modelId="{2E29DA13-F36F-A046-87B9-81599EE429A4}">
      <dsp:nvSpPr>
        <dsp:cNvPr id="0" name=""/>
        <dsp:cNvSpPr/>
      </dsp:nvSpPr>
      <dsp:spPr>
        <a:xfrm>
          <a:off x="0" y="30201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Undo, redo or replay the last change</a:t>
          </a:r>
        </a:p>
      </dsp:txBody>
      <dsp:txXfrm>
        <a:off x="28557" y="3048663"/>
        <a:ext cx="5470561" cy="527886"/>
      </dsp:txXfrm>
    </dsp:sp>
    <dsp:sp modelId="{6A5D89C4-2ABE-5749-A4DB-BB11532F9243}">
      <dsp:nvSpPr>
        <dsp:cNvPr id="0" name=""/>
        <dsp:cNvSpPr/>
      </dsp:nvSpPr>
      <dsp:spPr>
        <a:xfrm>
          <a:off x="0" y="3662706"/>
          <a:ext cx="5527675" cy="58500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557" y="3691263"/>
        <a:ext cx="5470561" cy="5278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5285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28272" y="481127"/>
        <a:ext cx="5471131" cy="522606"/>
      </dsp:txXfrm>
    </dsp:sp>
    <dsp:sp modelId="{FC1E1C21-DF54-D24C-BFB5-CE646845AE15}">
      <dsp:nvSpPr>
        <dsp:cNvPr id="0" name=""/>
        <dsp:cNvSpPr/>
      </dsp:nvSpPr>
      <dsp:spPr>
        <a:xfrm>
          <a:off x="0" y="109536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Show/hide chart descriptions</a:t>
          </a:r>
        </a:p>
      </dsp:txBody>
      <dsp:txXfrm>
        <a:off x="28272" y="1123637"/>
        <a:ext cx="5471131" cy="522606"/>
      </dsp:txXfrm>
    </dsp:sp>
    <dsp:sp modelId="{D602E10A-F102-CB4D-B16A-89C16DE174C0}">
      <dsp:nvSpPr>
        <dsp:cNvPr id="0" name=""/>
        <dsp:cNvSpPr/>
      </dsp:nvSpPr>
      <dsp:spPr>
        <a:xfrm>
          <a:off x="0" y="173787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sp:txBody>
      <dsp:txXfrm>
        <a:off x="28272" y="1766147"/>
        <a:ext cx="5471131" cy="522606"/>
      </dsp:txXfrm>
    </dsp:sp>
    <dsp:sp modelId="{F289B384-DC27-E44C-9D30-2A3DEE8811FF}">
      <dsp:nvSpPr>
        <dsp:cNvPr id="0" name=""/>
        <dsp:cNvSpPr/>
      </dsp:nvSpPr>
      <dsp:spPr>
        <a:xfrm>
          <a:off x="0" y="2380385"/>
          <a:ext cx="5527675" cy="57915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Copy chart data to clipboard by a button click</a:t>
          </a:r>
        </a:p>
      </dsp:txBody>
      <dsp:txXfrm>
        <a:off x="28272" y="2408657"/>
        <a:ext cx="5471131" cy="522606"/>
      </dsp:txXfrm>
    </dsp:sp>
    <dsp:sp modelId="{2E29DA13-F36F-A046-87B9-81599EE429A4}">
      <dsp:nvSpPr>
        <dsp:cNvPr id="0" name=""/>
        <dsp:cNvSpPr/>
      </dsp:nvSpPr>
      <dsp:spPr>
        <a:xfrm>
          <a:off x="0" y="3022895"/>
          <a:ext cx="5527675" cy="57915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Undo, redo or replay the last change</a:t>
          </a:r>
        </a:p>
      </dsp:txBody>
      <dsp:txXfrm>
        <a:off x="28272" y="3051167"/>
        <a:ext cx="5471131" cy="522606"/>
      </dsp:txXfrm>
    </dsp:sp>
    <dsp:sp modelId="{F8B4A6D9-9FF3-DA49-9C06-708E3A246AB2}">
      <dsp:nvSpPr>
        <dsp:cNvPr id="0" name=""/>
        <dsp:cNvSpPr/>
      </dsp:nvSpPr>
      <dsp:spPr>
        <a:xfrm>
          <a:off x="0" y="3665406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272" y="3693678"/>
        <a:ext cx="5471131" cy="5226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D5CC6-61CF-CE41-9163-7AEE3507F9BC}">
      <dsp:nvSpPr>
        <dsp:cNvPr id="0" name=""/>
        <dsp:cNvSpPr/>
      </dsp:nvSpPr>
      <dsp:spPr>
        <a:xfrm>
          <a:off x="0" y="45285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Switch among different charts</a:t>
          </a: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28272" y="481127"/>
        <a:ext cx="5471131" cy="522606"/>
      </dsp:txXfrm>
    </dsp:sp>
    <dsp:sp modelId="{FC1E1C21-DF54-D24C-BFB5-CE646845AE15}">
      <dsp:nvSpPr>
        <dsp:cNvPr id="0" name=""/>
        <dsp:cNvSpPr/>
      </dsp:nvSpPr>
      <dsp:spPr>
        <a:xfrm>
          <a:off x="0" y="109536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Show/hide chart descriptions</a:t>
          </a:r>
        </a:p>
      </dsp:txBody>
      <dsp:txXfrm>
        <a:off x="28272" y="1123637"/>
        <a:ext cx="5471131" cy="522606"/>
      </dsp:txXfrm>
    </dsp:sp>
    <dsp:sp modelId="{D602E10A-F102-CB4D-B16A-89C16DE174C0}">
      <dsp:nvSpPr>
        <dsp:cNvPr id="0" name=""/>
        <dsp:cNvSpPr/>
      </dsp:nvSpPr>
      <dsp:spPr>
        <a:xfrm>
          <a:off x="0" y="173787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as table and tables as graph</a:t>
          </a:r>
        </a:p>
      </dsp:txBody>
      <dsp:txXfrm>
        <a:off x="28272" y="1766147"/>
        <a:ext cx="5471131" cy="522606"/>
      </dsp:txXfrm>
    </dsp:sp>
    <dsp:sp modelId="{F289B384-DC27-E44C-9D30-2A3DEE8811FF}">
      <dsp:nvSpPr>
        <dsp:cNvPr id="0" name=""/>
        <dsp:cNvSpPr/>
      </dsp:nvSpPr>
      <dsp:spPr>
        <a:xfrm>
          <a:off x="0" y="2380385"/>
          <a:ext cx="5527675" cy="579150"/>
        </a:xfrm>
        <a:prstGeom prst="round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Copy chart data to clipboard by a button click</a:t>
          </a:r>
        </a:p>
      </dsp:txBody>
      <dsp:txXfrm>
        <a:off x="28272" y="2408657"/>
        <a:ext cx="5471131" cy="522606"/>
      </dsp:txXfrm>
    </dsp:sp>
    <dsp:sp modelId="{2E29DA13-F36F-A046-87B9-81599EE429A4}">
      <dsp:nvSpPr>
        <dsp:cNvPr id="0" name=""/>
        <dsp:cNvSpPr/>
      </dsp:nvSpPr>
      <dsp:spPr>
        <a:xfrm>
          <a:off x="0" y="3022895"/>
          <a:ext cx="5527675" cy="579150"/>
        </a:xfrm>
        <a:prstGeom prst="roundRect">
          <a:avLst/>
        </a:prstGeom>
        <a:solidFill>
          <a:prstClr val="white">
            <a:lumMod val="75000"/>
          </a:prst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Undo, redo or replay the last change</a:t>
          </a:r>
        </a:p>
      </dsp:txBody>
      <dsp:txXfrm>
        <a:off x="28272" y="3051167"/>
        <a:ext cx="5471131" cy="522606"/>
      </dsp:txXfrm>
    </dsp:sp>
    <dsp:sp modelId="{F8B4A6D9-9FF3-DA49-9C06-708E3A246AB2}">
      <dsp:nvSpPr>
        <dsp:cNvPr id="0" name=""/>
        <dsp:cNvSpPr/>
      </dsp:nvSpPr>
      <dsp:spPr>
        <a:xfrm>
          <a:off x="0" y="3665406"/>
          <a:ext cx="5527675" cy="579150"/>
        </a:xfrm>
        <a:prstGeom prst="roundRect">
          <a:avLst/>
        </a:prstGeom>
        <a:solidFill>
          <a:srgbClr val="297FD5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View graphs larger for back of the room audience</a:t>
          </a:r>
        </a:p>
      </dsp:txBody>
      <dsp:txXfrm>
        <a:off x="28272" y="3693678"/>
        <a:ext cx="5471131" cy="522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DE2B94-2478-0049-BB83-08DA3B519B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F346857-5742-884D-9E9B-F1A6BA2E49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1389" y="781876"/>
            <a:ext cx="10445875" cy="2319132"/>
          </a:xfrm>
        </p:spPr>
        <p:txBody>
          <a:bodyPr anchor="ctr">
            <a:normAutofit/>
          </a:bodyPr>
          <a:lstStyle>
            <a:lvl1pPr algn="ctr">
              <a:defRPr sz="480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Slide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6E66ACE-5A69-6648-B04D-6A23B6D609C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1389" y="3267350"/>
            <a:ext cx="10445875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 b="0" i="0" baseline="0">
                <a:solidFill>
                  <a:schemeClr val="accent4"/>
                </a:solidFill>
                <a:latin typeface="Calibri Light" panose="020F03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Slide subtitle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E35752-FE8F-7A42-B8D7-BACBFD8E54A3}"/>
              </a:ext>
            </a:extLst>
          </p:cNvPr>
          <p:cNvCxnSpPr/>
          <p:nvPr userDrawn="1"/>
        </p:nvCxnSpPr>
        <p:spPr>
          <a:xfrm>
            <a:off x="2279375" y="2902225"/>
            <a:ext cx="779227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1F151700-1194-AAD8-BCD6-59D1B180672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37671" y="5259599"/>
            <a:ext cx="2475685" cy="126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48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 slide with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3E989D-888A-A3B7-CB01-0292E7464C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3A3B43-384D-3644-BD75-940000C25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46895" b="46895"/>
          <a:stretch/>
        </p:blipFill>
        <p:spPr>
          <a:xfrm>
            <a:off x="0" y="6293827"/>
            <a:ext cx="12192000" cy="564173"/>
          </a:xfrm>
          <a:prstGeom prst="rect">
            <a:avLst/>
          </a:prstGeom>
        </p:spPr>
      </p:pic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AA2C29F1-4368-734D-9F76-2811EBD418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750062" y="6313829"/>
            <a:ext cx="1034386" cy="52725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7DDCD2C-8837-8141-9255-7437501CAA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E57D2C-47F4-D2EE-E452-4A34102AE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1" y="1073427"/>
            <a:ext cx="11420479" cy="5158408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47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 slide with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BCA2304A-8663-B44E-B9CE-BBFA2535BC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4138" b="14138"/>
          <a:stretch/>
        </p:blipFill>
        <p:spPr>
          <a:xfrm>
            <a:off x="0" y="1018309"/>
            <a:ext cx="12212781" cy="583969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882F0-F9A5-D64E-8489-649D1A72DA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1" y="1094724"/>
            <a:ext cx="11420479" cy="5420376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10C04C9B-DFA0-F66D-4D77-25A0C5E0901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750062" y="6313829"/>
            <a:ext cx="1034386" cy="5272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1FD8D3E-8343-75BB-4DFA-545B06669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289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 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3A3B43-384D-3644-BD75-940000C25F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46895" b="46895"/>
          <a:stretch/>
        </p:blipFill>
        <p:spPr>
          <a:xfrm>
            <a:off x="0" y="6293827"/>
            <a:ext cx="12192000" cy="564173"/>
          </a:xfrm>
          <a:prstGeom prst="rect">
            <a:avLst/>
          </a:prstGeom>
        </p:spPr>
      </p:pic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AA2C29F1-4368-734D-9F76-2811EBD418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750062" y="6313829"/>
            <a:ext cx="1034386" cy="52725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7DDCD2C-8837-8141-9255-7437501CAA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508A1FF-21D0-1F46-F41D-96178FA17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1" y="1073427"/>
            <a:ext cx="11420479" cy="5158408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221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 slide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CECAC0EE-419D-B2F0-E576-C5519566F3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0750062" y="6313829"/>
            <a:ext cx="1034386" cy="5272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1E6014B-02D2-8999-3C1C-F3D36255A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DCA703-A38B-1FA4-E9E1-52803C8BD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1" y="1073427"/>
            <a:ext cx="11420479" cy="5158408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22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phic 25">
            <a:extLst>
              <a:ext uri="{FF2B5EF4-FFF2-40B4-BE49-F238E27FC236}">
                <a16:creationId xmlns:a16="http://schemas.microsoft.com/office/drawing/2014/main" id="{2E4C28E5-9D1A-FF4C-AC4A-CDC3AD10D3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0160" r="20160"/>
          <a:stretch/>
        </p:blipFill>
        <p:spPr>
          <a:xfrm>
            <a:off x="6042991" y="0"/>
            <a:ext cx="6139275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E6D1476-6FBF-7B42-848B-4FEEB463BF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5492669" cy="1140438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49F3429-D417-2845-8E12-93D04190D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2" y="1818408"/>
            <a:ext cx="5528834" cy="4696691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0C8C177-0243-D247-90AB-871E843DE5F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4456" y="376635"/>
            <a:ext cx="5528834" cy="6138465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98F06BFD-C24F-0B06-226E-72A8B1FA09D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750062" y="6313829"/>
            <a:ext cx="1034386" cy="52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37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376B6C47-266E-A24B-8C7F-8E39FD7D06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0435" r="20435"/>
          <a:stretch/>
        </p:blipFill>
        <p:spPr>
          <a:xfrm>
            <a:off x="1" y="0"/>
            <a:ext cx="6082748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75B12CB-792F-E443-A976-C1216A9A9D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5492669" cy="1140438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370574B-7672-2E49-8C6E-5D0C4EC95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2" y="1818408"/>
            <a:ext cx="5528834" cy="4696691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C269C9-1197-6944-8025-D49AA80F577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4456" y="376635"/>
            <a:ext cx="5528834" cy="6138465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930A9F66-6B2E-F747-77D8-C24BDBA61B4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750062" y="6313829"/>
            <a:ext cx="1034386" cy="52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04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C377A9-D7D8-D34E-A643-7237CA47632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0672086" y="6140871"/>
            <a:ext cx="1125303" cy="57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298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0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5A046C-E215-2347-8552-C8AD2C3A1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BBE03E-A258-8345-98B1-1809EBBF1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13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54" r:id="rId3"/>
    <p:sldLayoutId id="2147483696" r:id="rId4"/>
    <p:sldLayoutId id="2147483679" r:id="rId5"/>
    <p:sldLayoutId id="2147483652" r:id="rId6"/>
    <p:sldLayoutId id="2147483669" r:id="rId7"/>
    <p:sldLayoutId id="2147483687" r:id="rId8"/>
    <p:sldLayoutId id="214748369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9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ensim.com/documentation/1_-install-the-emscripten-sdk_.html" TargetMode="External"/><Relationship Id="rId2" Type="http://schemas.openxmlformats.org/officeDocument/2006/relationships/hyperlink" Target="http://vensim.com/conferenc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ensim.com/temp/cwd2/" TargetMode="External"/><Relationship Id="rId2" Type="http://schemas.openxmlformats.org/officeDocument/2006/relationships/hyperlink" Target="https://vensim.com/tariff2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vensim.com/temp/cwd0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EAF6B-B1B8-294D-9746-81C131031F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Rapid Web Publishing of Vensim and Ventity Models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352571-60D9-8340-B6CC-0CBC6C34AF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Adem Delibaş</a:t>
            </a:r>
          </a:p>
          <a:p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2026 International System Dynamics Conference </a:t>
            </a:r>
          </a:p>
        </p:txBody>
      </p:sp>
    </p:spTree>
    <p:extLst>
      <p:ext uri="{BB962C8B-B14F-4D97-AF65-F5344CB8AC3E}">
        <p14:creationId xmlns:p14="http://schemas.microsoft.com/office/powerpoint/2010/main" val="3961070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8204-9E3D-90BC-B8D0-B59991612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14A3E-2BA4-854E-E002-72E30BF538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/>
          </a:bodyPr>
          <a:lstStyle/>
          <a:p>
            <a:r>
              <a:rPr lang="en-TR" dirty="0"/>
              <a:t>4. On Inputs tab, configure slider inputs to your dashboard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7C44DE1-E6BF-958B-A74C-2A968EA056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4632" y="1095375"/>
            <a:ext cx="8398286" cy="5419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2394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7BC13-E6A2-D4BF-27FD-DF2691744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D436-BB7D-8D37-1BE2-6A5FFDFF74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/>
          </a:bodyPr>
          <a:lstStyle/>
          <a:p>
            <a:r>
              <a:rPr lang="en-TR" dirty="0"/>
              <a:t>5. On Outputs tab, configure charts to be shown on your dashboard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7D5D2D9-D615-74F0-7894-4021C4747C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0349" y="1095375"/>
            <a:ext cx="8386852" cy="5419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767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500C8-C49B-A28F-8AFB-805D04C27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66227-3ED7-C410-1EC9-6C1F9DA3DA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/>
          </a:bodyPr>
          <a:lstStyle/>
          <a:p>
            <a:r>
              <a:rPr lang="en-TR" dirty="0"/>
              <a:t>6. Press Publish and have Vensim generate the web code for you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08DDB61-5FDD-B36A-0520-22C166DAC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0349" y="1095375"/>
            <a:ext cx="8386852" cy="5419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3218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22D55-393A-4AE8-C6BC-7A9285FE3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EC112-94E4-0F24-79DF-A36FE51752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69574"/>
            <a:ext cx="10590111" cy="914400"/>
          </a:xfrm>
        </p:spPr>
        <p:txBody>
          <a:bodyPr anchor="b">
            <a:noAutofit/>
          </a:bodyPr>
          <a:lstStyle/>
          <a:p>
            <a:r>
              <a:rPr lang="en-TR" dirty="0"/>
              <a:t>Vensim generated web code is within “web” subdirectory under your model folder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5D69147-CA0B-8A3B-BD43-AB1B4A7FD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0139" y="1490272"/>
            <a:ext cx="9415462" cy="44626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486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94392-1AC7-EDF7-D42D-D64947D5BC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>
                <a:latin typeface="+mj-lt"/>
              </a:rPr>
              <a:t>Features of web dashboards generated by Vensim/Ventity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B8CCDED-1FDC-DF75-9056-8B17798B6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638" y="1504469"/>
            <a:ext cx="5492669" cy="3849061"/>
          </a:xfrm>
          <a:prstGeom prst="rect">
            <a:avLst/>
          </a:prstGeom>
        </p:spPr>
      </p:pic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0B5D2356-21E1-5074-388D-7EF2289D34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3394925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72785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4232D-8842-3725-AA89-ABD8BF503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B390C-02AF-E413-1675-7139C73897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28105C4-5036-D5F7-EB45-A93FF64825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9622684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B95B828-88B9-0FD1-5013-FC6324B1EF36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7"/>
          <a:stretch>
            <a:fillRect/>
          </a:stretch>
        </p:blipFill>
        <p:spPr>
          <a:xfrm>
            <a:off x="6254750" y="1470932"/>
            <a:ext cx="5529263" cy="39494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5778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BC34F-BE5C-5D8D-7435-32DCEC776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D7344-12B0-6B97-7D31-FD2FAFFF37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08E9D70-120A-BDFE-A9CB-2C0C5D482E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83386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EFC192A-BCE8-FD07-2DB8-1346BCF02BC9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7"/>
          <a:stretch>
            <a:fillRect/>
          </a:stretch>
        </p:blipFill>
        <p:spPr>
          <a:xfrm>
            <a:off x="6254750" y="1564184"/>
            <a:ext cx="5529263" cy="3762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1200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F18D9-601D-C070-0FDF-F879C576E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6A6D4-AB7C-257B-0490-F05F64F162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E484F6A-90EC-721A-CE79-9DA8C1C7E3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6411338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5AAC7A9-1AA0-300C-154E-55FFC54E4833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7"/>
          <a:stretch>
            <a:fillRect/>
          </a:stretch>
        </p:blipFill>
        <p:spPr>
          <a:xfrm>
            <a:off x="6254750" y="1511283"/>
            <a:ext cx="5529263" cy="3868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5013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2AC33-0237-1AC6-0D73-FE9C4FD67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8103E-D4FD-D7FF-1419-67FF5A5715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B8A0F22-748D-A4A4-9819-B217A6A54F96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6254750" y="1552730"/>
            <a:ext cx="5529263" cy="3785878"/>
          </a:xfrm>
          <a:prstGeom prst="rect">
            <a:avLst/>
          </a:prstGeom>
          <a:noFill/>
        </p:spPr>
      </p:pic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1ADA77CC-F932-61B8-75DE-17816CD5AB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519085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52224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E54F6B-AB0E-2C42-E878-679310BA4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54EB25FD-7EB1-EF3A-7FC6-E56B007AB8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6364255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itle 1">
            <a:extLst>
              <a:ext uri="{FF2B5EF4-FFF2-40B4-BE49-F238E27FC236}">
                <a16:creationId xmlns:a16="http://schemas.microsoft.com/office/drawing/2014/main" id="{285D4BCE-C98D-8E96-220D-1F7B9ED0BF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5492669" cy="1140438"/>
          </a:xfrm>
        </p:spPr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  <p:pic>
        <p:nvPicPr>
          <p:cNvPr id="23" name="Content Placeholder 22">
            <a:extLst>
              <a:ext uri="{FF2B5EF4-FFF2-40B4-BE49-F238E27FC236}">
                <a16:creationId xmlns:a16="http://schemas.microsoft.com/office/drawing/2014/main" id="{9A8D9748-22B1-9DA9-F94E-371A96E89CA9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7"/>
          <a:stretch>
            <a:fillRect/>
          </a:stretch>
        </p:blipFill>
        <p:spPr>
          <a:xfrm>
            <a:off x="6254750" y="1528744"/>
            <a:ext cx="5529263" cy="38338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1916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A3BE1-5346-9F7B-54C4-CBE63412EF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Abstract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E1E28-84D0-09A9-541B-1D44516C5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TR" dirty="0"/>
              <a:t>Vensim and Ventity empower you to effortlessly generate production-grade web dashboards for your models without writing a single line of code</a:t>
            </a:r>
          </a:p>
          <a:p>
            <a:r>
              <a:rPr lang="en-TR" dirty="0"/>
              <a:t>The result runs instantly in a browser and is responsive, easy to self-host, and customizable (by hand, or vibe-coding with your favorite agent if you like)</a:t>
            </a:r>
          </a:p>
          <a:p>
            <a:r>
              <a:rPr lang="en-TR" dirty="0"/>
              <a:t>This workshop will show you how to set up the environment, design the interface, customize the result, and deploy it. </a:t>
            </a:r>
          </a:p>
          <a:p>
            <a:r>
              <a:rPr lang="en-TR" dirty="0"/>
              <a:t>Web developers with html/js skills will feel at home, but so will modelers who are creating their first interface</a:t>
            </a:r>
          </a:p>
          <a:p>
            <a:r>
              <a:rPr lang="en-TR" dirty="0"/>
              <a:t>In the workshop, we will be working in Vensim DSS, but similar work could be done in Ventity too.</a:t>
            </a:r>
          </a:p>
        </p:txBody>
      </p:sp>
      <p:pic>
        <p:nvPicPr>
          <p:cNvPr id="5" name="Content Placeholder 9">
            <a:extLst>
              <a:ext uri="{FF2B5EF4-FFF2-40B4-BE49-F238E27FC236}">
                <a16:creationId xmlns:a16="http://schemas.microsoft.com/office/drawing/2014/main" id="{C3174C3C-C26B-D16B-2CA4-B7DDE4437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70898"/>
            <a:ext cx="6079005" cy="3916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5557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63ACF-36AC-4471-683C-7FBE0E93F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2910AC5-7BC4-8CE7-2A2D-E5680C5742D4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6254750" y="1597080"/>
            <a:ext cx="5529263" cy="3697178"/>
          </a:xfrm>
          <a:prstGeom prst="rect">
            <a:avLst/>
          </a:prstGeom>
          <a:noFill/>
        </p:spPr>
      </p:pic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2CC7994A-88F9-3BB6-FE89-22FF6F9A76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5423430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B0133514-9643-5C67-3617-42CF1DC97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5492669" cy="1140438"/>
          </a:xfrm>
        </p:spPr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3141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9893D-2484-A33A-F136-4DF7D8FD1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2">
            <a:extLst>
              <a:ext uri="{FF2B5EF4-FFF2-40B4-BE49-F238E27FC236}">
                <a16:creationId xmlns:a16="http://schemas.microsoft.com/office/drawing/2014/main" id="{A3D843B4-C937-95B4-7D7C-8ABBC365B1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5281763"/>
              </p:ext>
            </p:extLst>
          </p:nvPr>
        </p:nvGraphicFramePr>
        <p:xfrm>
          <a:off x="363538" y="1817688"/>
          <a:ext cx="5527675" cy="469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D873BAE9-A57E-C276-EB73-93B62F9E9B3B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7"/>
          <a:stretch>
            <a:fillRect/>
          </a:stretch>
        </p:blipFill>
        <p:spPr>
          <a:xfrm>
            <a:off x="6096000" y="1660334"/>
            <a:ext cx="6095999" cy="3936653"/>
          </a:xfrm>
          <a:prstGeom prst="rect">
            <a:avLst/>
          </a:prstGeom>
          <a:noFill/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728F948C-DB50-5595-ECB4-6F6C5A96F9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5492669" cy="1140438"/>
          </a:xfrm>
        </p:spPr>
        <p:txBody>
          <a:bodyPr/>
          <a:lstStyle/>
          <a:p>
            <a:r>
              <a:rPr lang="en-TR" dirty="0"/>
              <a:t>Features of web dashboards generated by Vensim/Ventity</a:t>
            </a:r>
            <a:endParaRPr lang="en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1672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2BDA0D69-310D-9552-F6CA-DFBC15DEAACF}"/>
              </a:ext>
            </a:extLst>
          </p:cNvPr>
          <p:cNvSpPr txBox="1">
            <a:spLocks/>
          </p:cNvSpPr>
          <p:nvPr/>
        </p:nvSpPr>
        <p:spPr>
          <a:xfrm>
            <a:off x="4577814" y="1937077"/>
            <a:ext cx="3036372" cy="1140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bg2">
                    <a:lumMod val="25000"/>
                  </a:schemeClr>
                </a:solidFill>
              </a:rPr>
              <a:t>Thank You</a:t>
            </a:r>
            <a:endParaRPr lang="en-TR" sz="4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926B19-8886-E879-DC81-60304BCB6941}"/>
              </a:ext>
            </a:extLst>
          </p:cNvPr>
          <p:cNvSpPr txBox="1">
            <a:spLocks/>
          </p:cNvSpPr>
          <p:nvPr/>
        </p:nvSpPr>
        <p:spPr>
          <a:xfrm>
            <a:off x="3116762" y="3780486"/>
            <a:ext cx="5958476" cy="5231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T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rPr>
              <a:t>adem@ventanasystems.com</a:t>
            </a:r>
          </a:p>
        </p:txBody>
      </p:sp>
    </p:spTree>
    <p:extLst>
      <p:ext uri="{BB962C8B-B14F-4D97-AF65-F5344CB8AC3E}">
        <p14:creationId xmlns:p14="http://schemas.microsoft.com/office/powerpoint/2010/main" val="32934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14CEB9-EBEB-B804-3127-3176CDCF0A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5492669" cy="1140438"/>
          </a:xfrm>
        </p:spPr>
        <p:txBody>
          <a:bodyPr anchor="b">
            <a:normAutofit/>
          </a:bodyPr>
          <a:lstStyle/>
          <a:p>
            <a:r>
              <a:rPr lang="en-TR" dirty="0"/>
              <a:t>Logistics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5387E0-F486-DE08-FA6D-0F30D0F4B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2" y="1818408"/>
            <a:ext cx="5528834" cy="4696691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Download the course material folder and unzip to a convenient location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Source: </a:t>
            </a:r>
            <a:r>
              <a:rPr lang="en-US" sz="2200" dirty="0">
                <a:hlinkClick r:id="rId2"/>
              </a:rPr>
              <a:t>http://vensim.com/conference</a:t>
            </a:r>
            <a:r>
              <a:rPr lang="en-US" sz="22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Choose a location you control, i.e., not locked by your operating system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Install Vensim 10.5.2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There’s a 60-day DSS license at the conference link above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Enter the company and key as shown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Install </a:t>
            </a:r>
            <a:r>
              <a:rPr lang="en-US" sz="2400" dirty="0" err="1"/>
              <a:t>Emscripten</a:t>
            </a:r>
            <a:r>
              <a:rPr lang="en-US" sz="2400" dirty="0"/>
              <a:t> SDK, GIT and Python as explained in Vensim Help</a:t>
            </a:r>
          </a:p>
          <a:p>
            <a:pPr lvl="1">
              <a:lnSpc>
                <a:spcPct val="90000"/>
              </a:lnSpc>
            </a:pPr>
            <a:r>
              <a:rPr lang="en-US" sz="2200" dirty="0">
                <a:hlinkClick r:id="rId3"/>
              </a:rPr>
              <a:t>https://vensim.com/documentation/1_-install-the-emscripten-sdk_.html</a:t>
            </a:r>
            <a:r>
              <a:rPr lang="en-US" sz="2200" dirty="0"/>
              <a:t> 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dirty="0"/>
          </a:p>
          <a:p>
            <a:pPr marL="0" indent="0">
              <a:lnSpc>
                <a:spcPct val="90000"/>
              </a:lnSpc>
              <a:buNone/>
            </a:pPr>
            <a:endParaRPr lang="en-TR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59D6EA-188C-ED36-1BA9-7B87AE35E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981683"/>
            <a:ext cx="5847743" cy="2894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5459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A9AC3-7CBA-386B-8D44-E2E6939C1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7655B2-77B6-3189-204F-8664124A3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Since Vensim 10.1 (released in 2023) Vensim had the capability to generate WebAssembly (WASM) files to run a Vensim model in a web browser</a:t>
            </a:r>
          </a:p>
          <a:p>
            <a:r>
              <a:rPr lang="en-US" dirty="0"/>
              <a:t>Using WASM files produced by Vensim, one could develop their own web interface to their model</a:t>
            </a:r>
          </a:p>
          <a:p>
            <a:pPr lvl="1"/>
            <a:r>
              <a:rPr lang="en-US" sz="2200" dirty="0">
                <a:hlinkClick r:id="rId2"/>
              </a:rPr>
              <a:t>https://vensim.com/tariff2/</a:t>
            </a:r>
            <a:endParaRPr lang="en-US" sz="2200" dirty="0"/>
          </a:p>
          <a:p>
            <a:pPr lvl="1"/>
            <a:r>
              <a:rPr lang="en-US" sz="2200" dirty="0">
                <a:hlinkClick r:id="rId3"/>
              </a:rPr>
              <a:t>https://vensim.com/temp/cwd2/</a:t>
            </a:r>
            <a:r>
              <a:rPr lang="en-US" sz="2200" dirty="0"/>
              <a:t> </a:t>
            </a:r>
          </a:p>
          <a:p>
            <a:r>
              <a:rPr lang="en-US" dirty="0"/>
              <a:t>In addition, Vensim has been able to publish a view in your model and attach sliders and graphs to let you run your model in Synthesim like form in a web browsers</a:t>
            </a:r>
          </a:p>
          <a:p>
            <a:pPr lvl="1"/>
            <a:r>
              <a:rPr lang="en-US" sz="2200" dirty="0">
                <a:hlinkClick r:id="rId4"/>
              </a:rPr>
              <a:t>https://vensim.com/temp/cwd0/</a:t>
            </a:r>
            <a:endParaRPr lang="en-US" sz="2200" dirty="0"/>
          </a:p>
          <a:p>
            <a:pPr marL="0" indent="0">
              <a:buNone/>
            </a:pPr>
            <a:endParaRPr lang="en-TR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A6469EC-B549-82FC-8AB1-81F500786F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Background on Web Publishing in Vensim</a:t>
            </a:r>
          </a:p>
        </p:txBody>
      </p:sp>
    </p:spTree>
    <p:extLst>
      <p:ext uri="{BB962C8B-B14F-4D97-AF65-F5344CB8AC3E}">
        <p14:creationId xmlns:p14="http://schemas.microsoft.com/office/powerpoint/2010/main" val="2999277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7549E178-26D7-12BC-1E9D-FF9376775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207" y="1094724"/>
            <a:ext cx="8403686" cy="5420376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D79AEC-1A9F-36EA-301B-ADD29D8F6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/>
          </a:bodyPr>
          <a:lstStyle/>
          <a:p>
            <a:r>
              <a:rPr lang="en-TR" sz="3000" dirty="0"/>
              <a:t>Vensim and Ventity can now production-grade dashboards with no coding</a:t>
            </a:r>
          </a:p>
        </p:txBody>
      </p:sp>
    </p:spTree>
    <p:extLst>
      <p:ext uri="{BB962C8B-B14F-4D97-AF65-F5344CB8AC3E}">
        <p14:creationId xmlns:p14="http://schemas.microsoft.com/office/powerpoint/2010/main" val="4148529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0FB1E-0603-E50A-D65B-DEB395E6D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D14D7-397D-FF11-C0D7-646BB32FCE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TR" dirty="0"/>
              <a:t>Roadmap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5ABFB-7902-847C-9DD8-E5073E9E9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Develop a web dashboard for the World3 model step by step</a:t>
            </a:r>
          </a:p>
          <a:p>
            <a:pPr lvl="1"/>
            <a:r>
              <a:rPr lang="en-US" sz="2200" dirty="0"/>
              <a:t>En-ROADS style dashboard with 2-output and 3-input panels</a:t>
            </a:r>
          </a:p>
          <a:p>
            <a:pPr lvl="1"/>
            <a:r>
              <a:rPr lang="en-US" sz="2200" dirty="0"/>
              <a:t>Two output panels will include 11 charts combined (6 in one output panel and 5 in the other one)</a:t>
            </a:r>
          </a:p>
          <a:p>
            <a:pPr lvl="1"/>
            <a:r>
              <a:rPr lang="en-US" sz="2200" dirty="0"/>
              <a:t>12 slider inputs will be distributed across 3 input panels</a:t>
            </a:r>
          </a:p>
        </p:txBody>
      </p:sp>
      <p:pic>
        <p:nvPicPr>
          <p:cNvPr id="5" name="Content Placeholder 9">
            <a:extLst>
              <a:ext uri="{FF2B5EF4-FFF2-40B4-BE49-F238E27FC236}">
                <a16:creationId xmlns:a16="http://schemas.microsoft.com/office/drawing/2014/main" id="{EBE412B0-C145-4156-6448-1D3C0CB57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70898"/>
            <a:ext cx="6079005" cy="3916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8354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575710-1EBC-C2B2-8BF5-76BF417DEA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1207" y="1094724"/>
            <a:ext cx="8403686" cy="5420376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B8046F-CB1E-635A-3EB8-A3A8E7337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/>
          </a:bodyPr>
          <a:lstStyle/>
          <a:p>
            <a:r>
              <a:rPr lang="en-TR" dirty="0"/>
              <a:t>1. To bring up the web publishing wizard go to File &gt; Publish web files</a:t>
            </a:r>
          </a:p>
        </p:txBody>
      </p:sp>
    </p:spTree>
    <p:extLst>
      <p:ext uri="{BB962C8B-B14F-4D97-AF65-F5344CB8AC3E}">
        <p14:creationId xmlns:p14="http://schemas.microsoft.com/office/powerpoint/2010/main" val="3243943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E06B9-F7CA-950A-D5E1-8CF709934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635D6-03FD-FA8D-8148-8E188B5670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 fontScale="90000"/>
          </a:bodyPr>
          <a:lstStyle/>
          <a:p>
            <a:r>
              <a:rPr lang="en-TR" dirty="0"/>
              <a:t>2. On Dashboard selection tab, select 2-Output 3-Input Panel template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9BB13D6-6374-1331-E9F1-0158B9D8EE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3059" y="1095375"/>
            <a:ext cx="8401432" cy="5419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4252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DDEE4-6ED3-82DF-0FBD-A4438EF8B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81CB9-F88B-3300-6628-66189F596C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247882"/>
            <a:ext cx="11420479" cy="564173"/>
          </a:xfrm>
        </p:spPr>
        <p:txBody>
          <a:bodyPr anchor="b">
            <a:normAutofit/>
          </a:bodyPr>
          <a:lstStyle/>
          <a:p>
            <a:r>
              <a:rPr lang="en-TR" dirty="0"/>
              <a:t>3. On General tab, specify title and footer for your web dashboard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498F189-C2F3-2D32-4465-E88E353663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6201" y="1095375"/>
            <a:ext cx="8395148" cy="5419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8403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entana Presentation Template2" id="{97805C1C-428B-E54B-A5CB-44B794D56063}" vid="{2AB03712-A61C-FC47-BBA1-64C3CF7E43D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2503</TotalTime>
  <Words>910</Words>
  <Application>Microsoft Macintosh PowerPoint</Application>
  <PresentationFormat>Widescreen</PresentationFormat>
  <Paragraphs>97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Rapid Web Publishing of Vensim and Ventity Models</vt:lpstr>
      <vt:lpstr>Abstract</vt:lpstr>
      <vt:lpstr>Logistics</vt:lpstr>
      <vt:lpstr>Background on Web Publishing in Vensim</vt:lpstr>
      <vt:lpstr>Vensim and Ventity can now production-grade dashboards with no coding</vt:lpstr>
      <vt:lpstr>Roadmap</vt:lpstr>
      <vt:lpstr>1. To bring up the web publishing wizard go to File &gt; Publish web files</vt:lpstr>
      <vt:lpstr>2. On Dashboard selection tab, select 2-Output 3-Input Panel template</vt:lpstr>
      <vt:lpstr>3. On General tab, specify title and footer for your web dashboard</vt:lpstr>
      <vt:lpstr>4. On Inputs tab, configure slider inputs to your dashboard</vt:lpstr>
      <vt:lpstr>5. On Outputs tab, configure charts to be shown on your dashboard</vt:lpstr>
      <vt:lpstr>6. Press Publish and have Vensim generate the web code for you</vt:lpstr>
      <vt:lpstr>Vensim generated web code is within “web” subdirectory under your model folder</vt:lpstr>
      <vt:lpstr>Features of web dashboards generated by Vensim/Ventity</vt:lpstr>
      <vt:lpstr>Features of web dashboards generated by Vensim/Ventity</vt:lpstr>
      <vt:lpstr>Features of web dashboards generated by Vensim/Ventity</vt:lpstr>
      <vt:lpstr>Features of web dashboards generated by Vensim/Ventity</vt:lpstr>
      <vt:lpstr>Features of web dashboards generated by Vensim/Ventity</vt:lpstr>
      <vt:lpstr>Features of web dashboards generated by Vensim/Ventity</vt:lpstr>
      <vt:lpstr>Features of web dashboards generated by Vensim/Ventity</vt:lpstr>
      <vt:lpstr>Features of web dashboards generated by Vensim/Ventity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Adem Delibaş</dc:creator>
  <cp:lastModifiedBy>Adem Delibaş</cp:lastModifiedBy>
  <cp:revision>19</cp:revision>
  <dcterms:created xsi:type="dcterms:W3CDTF">2026-07-14T10:36:40Z</dcterms:created>
  <dcterms:modified xsi:type="dcterms:W3CDTF">2026-07-16T04:20:17Z</dcterms:modified>
</cp:coreProperties>
</file>